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44"/>
  </p:notesMasterIdLst>
  <p:sldIdLst>
    <p:sldId id="300" r:id="rId2"/>
    <p:sldId id="411" r:id="rId3"/>
    <p:sldId id="400" r:id="rId4"/>
    <p:sldId id="323" r:id="rId5"/>
    <p:sldId id="596" r:id="rId6"/>
    <p:sldId id="597" r:id="rId7"/>
    <p:sldId id="729" r:id="rId8"/>
    <p:sldId id="1140" r:id="rId9"/>
    <p:sldId id="730" r:id="rId10"/>
    <p:sldId id="1141" r:id="rId11"/>
    <p:sldId id="732" r:id="rId12"/>
    <p:sldId id="1142" r:id="rId13"/>
    <p:sldId id="1410" r:id="rId14"/>
    <p:sldId id="598" r:id="rId15"/>
    <p:sldId id="1144" r:id="rId16"/>
    <p:sldId id="1143" r:id="rId17"/>
    <p:sldId id="734" r:id="rId18"/>
    <p:sldId id="735" r:id="rId19"/>
    <p:sldId id="1302" r:id="rId20"/>
    <p:sldId id="733" r:id="rId21"/>
    <p:sldId id="1145" r:id="rId22"/>
    <p:sldId id="599" r:id="rId23"/>
    <p:sldId id="1303" r:id="rId24"/>
    <p:sldId id="1304" r:id="rId25"/>
    <p:sldId id="737" r:id="rId26"/>
    <p:sldId id="1305" r:id="rId27"/>
    <p:sldId id="738" r:id="rId28"/>
    <p:sldId id="1306" r:id="rId29"/>
    <p:sldId id="1307" r:id="rId30"/>
    <p:sldId id="736" r:id="rId31"/>
    <p:sldId id="1147" r:id="rId32"/>
    <p:sldId id="600" r:id="rId33"/>
    <p:sldId id="1148" r:id="rId34"/>
    <p:sldId id="739" r:id="rId35"/>
    <p:sldId id="740" r:id="rId36"/>
    <p:sldId id="1149" r:id="rId37"/>
    <p:sldId id="741" r:id="rId38"/>
    <p:sldId id="1150" r:id="rId39"/>
    <p:sldId id="745" r:id="rId40"/>
    <p:sldId id="747" r:id="rId41"/>
    <p:sldId id="1151" r:id="rId42"/>
    <p:sldId id="477" r:id="rId43"/>
  </p:sldIdLst>
  <p:sldSz cx="9144000" cy="6858000" type="screen4x3"/>
  <p:notesSz cx="6858000" cy="9144000"/>
  <p:defaultTextStyle>
    <a:defPPr>
      <a:defRPr lang="es-ES"/>
    </a:defPPr>
    <a:lvl1pPr algn="just" rtl="0" fontAlgn="base">
      <a:spcBef>
        <a:spcPct val="0"/>
      </a:spcBef>
      <a:spcAft>
        <a:spcPct val="0"/>
      </a:spcAft>
      <a:defRPr sz="2200" b="1" kern="1200">
        <a:solidFill>
          <a:schemeClr val="bg1"/>
        </a:solidFill>
        <a:latin typeface="Arial" panose="020B0604020202020204" pitchFamily="34" charset="0"/>
        <a:ea typeface="+mn-ea"/>
        <a:cs typeface="+mn-cs"/>
      </a:defRPr>
    </a:lvl1pPr>
    <a:lvl2pPr marL="457200" algn="just" rtl="0" fontAlgn="base">
      <a:spcBef>
        <a:spcPct val="0"/>
      </a:spcBef>
      <a:spcAft>
        <a:spcPct val="0"/>
      </a:spcAft>
      <a:defRPr sz="2200" b="1" kern="1200">
        <a:solidFill>
          <a:schemeClr val="bg1"/>
        </a:solidFill>
        <a:latin typeface="Arial" panose="020B0604020202020204" pitchFamily="34" charset="0"/>
        <a:ea typeface="+mn-ea"/>
        <a:cs typeface="+mn-cs"/>
      </a:defRPr>
    </a:lvl2pPr>
    <a:lvl3pPr marL="914400" algn="just" rtl="0" fontAlgn="base">
      <a:spcBef>
        <a:spcPct val="0"/>
      </a:spcBef>
      <a:spcAft>
        <a:spcPct val="0"/>
      </a:spcAft>
      <a:defRPr sz="2200" b="1" kern="1200">
        <a:solidFill>
          <a:schemeClr val="bg1"/>
        </a:solidFill>
        <a:latin typeface="Arial" panose="020B0604020202020204" pitchFamily="34" charset="0"/>
        <a:ea typeface="+mn-ea"/>
        <a:cs typeface="+mn-cs"/>
      </a:defRPr>
    </a:lvl3pPr>
    <a:lvl4pPr marL="1371600" algn="just" rtl="0" fontAlgn="base">
      <a:spcBef>
        <a:spcPct val="0"/>
      </a:spcBef>
      <a:spcAft>
        <a:spcPct val="0"/>
      </a:spcAft>
      <a:defRPr sz="2200" b="1" kern="1200">
        <a:solidFill>
          <a:schemeClr val="bg1"/>
        </a:solidFill>
        <a:latin typeface="Arial" panose="020B0604020202020204" pitchFamily="34" charset="0"/>
        <a:ea typeface="+mn-ea"/>
        <a:cs typeface="+mn-cs"/>
      </a:defRPr>
    </a:lvl4pPr>
    <a:lvl5pPr marL="1828800" algn="just" rtl="0" fontAlgn="base">
      <a:spcBef>
        <a:spcPct val="0"/>
      </a:spcBef>
      <a:spcAft>
        <a:spcPct val="0"/>
      </a:spcAft>
      <a:defRPr sz="2200" b="1" kern="1200">
        <a:solidFill>
          <a:schemeClr val="bg1"/>
        </a:solidFill>
        <a:latin typeface="Arial" panose="020B0604020202020204" pitchFamily="34" charset="0"/>
        <a:ea typeface="+mn-ea"/>
        <a:cs typeface="+mn-cs"/>
      </a:defRPr>
    </a:lvl5pPr>
    <a:lvl6pPr marL="2286000" algn="l" defTabSz="914400" rtl="0" eaLnBrk="1" latinLnBrk="0" hangingPunct="1">
      <a:defRPr sz="2200" b="1" kern="1200">
        <a:solidFill>
          <a:schemeClr val="bg1"/>
        </a:solidFill>
        <a:latin typeface="Arial" panose="020B0604020202020204" pitchFamily="34" charset="0"/>
        <a:ea typeface="+mn-ea"/>
        <a:cs typeface="+mn-cs"/>
      </a:defRPr>
    </a:lvl6pPr>
    <a:lvl7pPr marL="2743200" algn="l" defTabSz="914400" rtl="0" eaLnBrk="1" latinLnBrk="0" hangingPunct="1">
      <a:defRPr sz="2200" b="1" kern="1200">
        <a:solidFill>
          <a:schemeClr val="bg1"/>
        </a:solidFill>
        <a:latin typeface="Arial" panose="020B0604020202020204" pitchFamily="34" charset="0"/>
        <a:ea typeface="+mn-ea"/>
        <a:cs typeface="+mn-cs"/>
      </a:defRPr>
    </a:lvl7pPr>
    <a:lvl8pPr marL="3200400" algn="l" defTabSz="914400" rtl="0" eaLnBrk="1" latinLnBrk="0" hangingPunct="1">
      <a:defRPr sz="2200" b="1" kern="1200">
        <a:solidFill>
          <a:schemeClr val="bg1"/>
        </a:solidFill>
        <a:latin typeface="Arial" panose="020B0604020202020204" pitchFamily="34" charset="0"/>
        <a:ea typeface="+mn-ea"/>
        <a:cs typeface="+mn-cs"/>
      </a:defRPr>
    </a:lvl8pPr>
    <a:lvl9pPr marL="3657600" algn="l" defTabSz="914400" rtl="0" eaLnBrk="1" latinLnBrk="0" hangingPunct="1">
      <a:defRPr sz="22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A50021"/>
    <a:srgbClr val="800000"/>
    <a:srgbClr val="993300"/>
    <a:srgbClr val="FFCC99"/>
    <a:srgbClr val="66FF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autoAdjust="0"/>
    <p:restoredTop sz="94395" autoAdjust="0"/>
  </p:normalViewPr>
  <p:slideViewPr>
    <p:cSldViewPr>
      <p:cViewPr varScale="1">
        <p:scale>
          <a:sx n="135" d="100"/>
          <a:sy n="135" d="100"/>
        </p:scale>
        <p:origin x="82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8546" name="Rectangle 2">
            <a:extLst>
              <a:ext uri="{FF2B5EF4-FFF2-40B4-BE49-F238E27FC236}">
                <a16:creationId xmlns:a16="http://schemas.microsoft.com/office/drawing/2014/main" id="{E3B93DB9-EDDA-ACBF-8279-CF7492F6360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ltLang="es-419"/>
          </a:p>
        </p:txBody>
      </p:sp>
      <p:sp>
        <p:nvSpPr>
          <p:cNvPr id="748547" name="Rectangle 3">
            <a:extLst>
              <a:ext uri="{FF2B5EF4-FFF2-40B4-BE49-F238E27FC236}">
                <a16:creationId xmlns:a16="http://schemas.microsoft.com/office/drawing/2014/main" id="{31E3B3C4-BB10-DF56-A29E-ED2504DEA8D0}"/>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endParaRPr lang="en-US" altLang="es-419"/>
          </a:p>
        </p:txBody>
      </p:sp>
      <p:sp>
        <p:nvSpPr>
          <p:cNvPr id="748548" name="Rectangle 4">
            <a:extLst>
              <a:ext uri="{FF2B5EF4-FFF2-40B4-BE49-F238E27FC236}">
                <a16:creationId xmlns:a16="http://schemas.microsoft.com/office/drawing/2014/main" id="{541DA8D9-B840-81B5-801C-FE2AAD31E6F1}"/>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8549" name="Rectangle 5">
            <a:extLst>
              <a:ext uri="{FF2B5EF4-FFF2-40B4-BE49-F238E27FC236}">
                <a16:creationId xmlns:a16="http://schemas.microsoft.com/office/drawing/2014/main" id="{06E27D43-9A3E-510D-5002-8797068FBA3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419"/>
              <a:t>Haga clic para modificar el estilo de texto del patrón</a:t>
            </a:r>
          </a:p>
          <a:p>
            <a:pPr lvl="1"/>
            <a:r>
              <a:rPr lang="en-US" altLang="es-419"/>
              <a:t>Segundo nivel</a:t>
            </a:r>
          </a:p>
          <a:p>
            <a:pPr lvl="2"/>
            <a:r>
              <a:rPr lang="en-US" altLang="es-419"/>
              <a:t>Tercer nivel</a:t>
            </a:r>
          </a:p>
          <a:p>
            <a:pPr lvl="3"/>
            <a:r>
              <a:rPr lang="en-US" altLang="es-419"/>
              <a:t>Cuarto nivel</a:t>
            </a:r>
          </a:p>
          <a:p>
            <a:pPr lvl="4"/>
            <a:r>
              <a:rPr lang="en-US" altLang="es-419"/>
              <a:t>Quinto nivel</a:t>
            </a:r>
          </a:p>
        </p:txBody>
      </p:sp>
      <p:sp>
        <p:nvSpPr>
          <p:cNvPr id="748550" name="Rectangle 6">
            <a:extLst>
              <a:ext uri="{FF2B5EF4-FFF2-40B4-BE49-F238E27FC236}">
                <a16:creationId xmlns:a16="http://schemas.microsoft.com/office/drawing/2014/main" id="{1371C035-5DFA-E11D-B739-476ABFC1D8F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ltLang="es-419"/>
          </a:p>
        </p:txBody>
      </p:sp>
      <p:sp>
        <p:nvSpPr>
          <p:cNvPr id="748551" name="Rectangle 7">
            <a:extLst>
              <a:ext uri="{FF2B5EF4-FFF2-40B4-BE49-F238E27FC236}">
                <a16:creationId xmlns:a16="http://schemas.microsoft.com/office/drawing/2014/main" id="{A405DDAE-498A-4755-C2C9-327EDE2EAA8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E008D72A-84DB-440A-9305-32115EE61F2E}" type="slidenum">
              <a:rPr lang="en-US" altLang="es-419"/>
              <a:pPr/>
              <a:t>‹Nº›</a:t>
            </a:fld>
            <a:endParaRPr lang="en-US" altLang="es-419"/>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794790DD-6B30-644E-5CA7-71552D51DFD4}"/>
              </a:ext>
            </a:extLst>
          </p:cNvPr>
          <p:cNvSpPr>
            <a:spLocks noGrp="1" noChangeArrowheads="1"/>
          </p:cNvSpPr>
          <p:nvPr>
            <p:ph type="ctrTitle"/>
          </p:nvPr>
        </p:nvSpPr>
        <p:spPr>
          <a:xfrm>
            <a:off x="2133600" y="1371600"/>
            <a:ext cx="6477000" cy="1752600"/>
          </a:xfrm>
        </p:spPr>
        <p:txBody>
          <a:bodyPr/>
          <a:lstStyle>
            <a:lvl1pPr>
              <a:defRPr sz="5400"/>
            </a:lvl1pPr>
          </a:lstStyle>
          <a:p>
            <a:pPr lvl="0"/>
            <a:r>
              <a:rPr lang="es-ES" altLang="es-419" noProof="0"/>
              <a:t>Haga clic para modificar el estilo de título del patrón</a:t>
            </a:r>
          </a:p>
        </p:txBody>
      </p:sp>
      <p:sp>
        <p:nvSpPr>
          <p:cNvPr id="174083" name="Rectangle 3">
            <a:extLst>
              <a:ext uri="{FF2B5EF4-FFF2-40B4-BE49-F238E27FC236}">
                <a16:creationId xmlns:a16="http://schemas.microsoft.com/office/drawing/2014/main" id="{2F7A197B-059F-B178-AA9C-7D8E14E4DBA0}"/>
              </a:ext>
            </a:extLst>
          </p:cNvPr>
          <p:cNvSpPr>
            <a:spLocks noGrp="1" noChangeArrowheads="1"/>
          </p:cNvSpPr>
          <p:nvPr>
            <p:ph type="subTitle" idx="1"/>
          </p:nvPr>
        </p:nvSpPr>
        <p:spPr>
          <a:xfrm>
            <a:off x="2133600" y="3733800"/>
            <a:ext cx="6477000" cy="1981200"/>
          </a:xfrm>
        </p:spPr>
        <p:txBody>
          <a:bodyPr/>
          <a:lstStyle>
            <a:lvl1pPr marL="0" indent="0">
              <a:buFont typeface="Wingdings" panose="05000000000000000000" pitchFamily="2" charset="2"/>
              <a:buNone/>
              <a:defRPr/>
            </a:lvl1pPr>
          </a:lstStyle>
          <a:p>
            <a:pPr lvl="0"/>
            <a:r>
              <a:rPr lang="es-ES" altLang="es-419" noProof="0"/>
              <a:t>Haga clic para modificar el estilo de subtítulo del patrón</a:t>
            </a:r>
          </a:p>
        </p:txBody>
      </p:sp>
      <p:sp>
        <p:nvSpPr>
          <p:cNvPr id="174084" name="Rectangle 4">
            <a:extLst>
              <a:ext uri="{FF2B5EF4-FFF2-40B4-BE49-F238E27FC236}">
                <a16:creationId xmlns:a16="http://schemas.microsoft.com/office/drawing/2014/main" id="{3FB3C07B-E779-6CD7-92DB-8009AD3F556C}"/>
              </a:ext>
            </a:extLst>
          </p:cNvPr>
          <p:cNvSpPr>
            <a:spLocks noGrp="1" noChangeArrowheads="1"/>
          </p:cNvSpPr>
          <p:nvPr>
            <p:ph type="dt" sz="half" idx="2"/>
          </p:nvPr>
        </p:nvSpPr>
        <p:spPr>
          <a:xfrm>
            <a:off x="7086600" y="6248400"/>
            <a:ext cx="1524000" cy="457200"/>
          </a:xfrm>
        </p:spPr>
        <p:txBody>
          <a:bodyPr/>
          <a:lstStyle>
            <a:lvl1pPr>
              <a:defRPr/>
            </a:lvl1pPr>
          </a:lstStyle>
          <a:p>
            <a:endParaRPr lang="es-ES" altLang="es-419"/>
          </a:p>
        </p:txBody>
      </p:sp>
      <p:sp>
        <p:nvSpPr>
          <p:cNvPr id="174085" name="Rectangle 5">
            <a:extLst>
              <a:ext uri="{FF2B5EF4-FFF2-40B4-BE49-F238E27FC236}">
                <a16:creationId xmlns:a16="http://schemas.microsoft.com/office/drawing/2014/main" id="{EA1A4148-DB1C-6560-573A-30DFBA59EEFA}"/>
              </a:ext>
            </a:extLst>
          </p:cNvPr>
          <p:cNvSpPr>
            <a:spLocks noGrp="1" noChangeArrowheads="1"/>
          </p:cNvSpPr>
          <p:nvPr>
            <p:ph type="ftr" sz="quarter" idx="3"/>
          </p:nvPr>
        </p:nvSpPr>
        <p:spPr>
          <a:xfrm>
            <a:off x="3810000" y="6248400"/>
            <a:ext cx="2895600" cy="457200"/>
          </a:xfrm>
        </p:spPr>
        <p:txBody>
          <a:bodyPr/>
          <a:lstStyle>
            <a:lvl1pPr>
              <a:defRPr/>
            </a:lvl1pPr>
          </a:lstStyle>
          <a:p>
            <a:endParaRPr lang="es-ES" altLang="es-419"/>
          </a:p>
        </p:txBody>
      </p:sp>
      <p:sp>
        <p:nvSpPr>
          <p:cNvPr id="174086" name="Rectangle 6">
            <a:extLst>
              <a:ext uri="{FF2B5EF4-FFF2-40B4-BE49-F238E27FC236}">
                <a16:creationId xmlns:a16="http://schemas.microsoft.com/office/drawing/2014/main" id="{28FA7EC0-588B-944A-E699-CEE701762F80}"/>
              </a:ext>
            </a:extLst>
          </p:cNvPr>
          <p:cNvSpPr>
            <a:spLocks noGrp="1" noChangeArrowheads="1"/>
          </p:cNvSpPr>
          <p:nvPr>
            <p:ph type="sldNum" sz="quarter" idx="4"/>
          </p:nvPr>
        </p:nvSpPr>
        <p:spPr>
          <a:xfrm>
            <a:off x="2209800" y="6248400"/>
            <a:ext cx="1219200" cy="457200"/>
          </a:xfrm>
        </p:spPr>
        <p:txBody>
          <a:bodyPr/>
          <a:lstStyle>
            <a:lvl1pPr>
              <a:defRPr/>
            </a:lvl1pPr>
          </a:lstStyle>
          <a:p>
            <a:fld id="{6EF68BE0-7EA4-4509-AD5C-A81A0AA69DF4}" type="slidenum">
              <a:rPr lang="es-ES" altLang="es-419"/>
              <a:pPr/>
              <a:t>‹Nº›</a:t>
            </a:fld>
            <a:endParaRPr lang="es-ES" altLang="es-419"/>
          </a:p>
        </p:txBody>
      </p:sp>
      <p:sp>
        <p:nvSpPr>
          <p:cNvPr id="174088" name="Oval 8">
            <a:extLst>
              <a:ext uri="{FF2B5EF4-FFF2-40B4-BE49-F238E27FC236}">
                <a16:creationId xmlns:a16="http://schemas.microsoft.com/office/drawing/2014/main" id="{1AD38BE9-5808-CCCF-18D6-2017CAED8457}"/>
              </a:ext>
            </a:extLst>
          </p:cNvPr>
          <p:cNvSpPr>
            <a:spLocks noChangeArrowheads="1"/>
          </p:cNvSpPr>
          <p:nvPr/>
        </p:nvSpPr>
        <p:spPr bwMode="auto">
          <a:xfrm>
            <a:off x="395288" y="836613"/>
            <a:ext cx="347662"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D0E6C1-86CB-3C3A-20E1-3FB6BA8A27E0}"/>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4444ADEA-A645-0301-9411-28CB69F4DFF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55DD005-F269-8C59-9868-AA36D9AD98A4}"/>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17BF1051-423B-8470-B839-4AB43EAAD22E}"/>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ED86BC15-58E3-E392-2FD4-C5426A12D145}"/>
              </a:ext>
            </a:extLst>
          </p:cNvPr>
          <p:cNvSpPr>
            <a:spLocks noGrp="1"/>
          </p:cNvSpPr>
          <p:nvPr>
            <p:ph type="sldNum" sz="quarter" idx="12"/>
          </p:nvPr>
        </p:nvSpPr>
        <p:spPr/>
        <p:txBody>
          <a:bodyPr/>
          <a:lstStyle>
            <a:lvl1pPr>
              <a:defRPr/>
            </a:lvl1pPr>
          </a:lstStyle>
          <a:p>
            <a:fld id="{2AE95A8B-423E-40B1-AEF3-0D60276A6000}" type="slidenum">
              <a:rPr lang="es-ES" altLang="es-419"/>
              <a:pPr/>
              <a:t>‹Nº›</a:t>
            </a:fld>
            <a:endParaRPr lang="es-ES" altLang="es-419"/>
          </a:p>
        </p:txBody>
      </p:sp>
    </p:spTree>
    <p:extLst>
      <p:ext uri="{BB962C8B-B14F-4D97-AF65-F5344CB8AC3E}">
        <p14:creationId xmlns:p14="http://schemas.microsoft.com/office/powerpoint/2010/main" val="77916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E356E5-9EF3-8CA7-0C59-33BE4B4712C1}"/>
              </a:ext>
            </a:extLst>
          </p:cNvPr>
          <p:cNvSpPr>
            <a:spLocks noGrp="1"/>
          </p:cNvSpPr>
          <p:nvPr>
            <p:ph type="title" orient="vert"/>
          </p:nvPr>
        </p:nvSpPr>
        <p:spPr>
          <a:xfrm>
            <a:off x="6781800" y="190500"/>
            <a:ext cx="1752600" cy="5829300"/>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F50A867A-48A9-DFE5-BFB0-CB8A602605DE}"/>
              </a:ext>
            </a:extLst>
          </p:cNvPr>
          <p:cNvSpPr>
            <a:spLocks noGrp="1"/>
          </p:cNvSpPr>
          <p:nvPr>
            <p:ph type="body" orient="vert" idx="1"/>
          </p:nvPr>
        </p:nvSpPr>
        <p:spPr>
          <a:xfrm>
            <a:off x="1524000" y="190500"/>
            <a:ext cx="5105400" cy="58293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99521C0B-0FE5-31D8-F4DE-5567E75D1D46}"/>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574F2575-4A7C-FB86-77FC-55389FC0D49D}"/>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33823723-F4DD-48FC-260F-5464FBA2FE53}"/>
              </a:ext>
            </a:extLst>
          </p:cNvPr>
          <p:cNvSpPr>
            <a:spLocks noGrp="1"/>
          </p:cNvSpPr>
          <p:nvPr>
            <p:ph type="sldNum" sz="quarter" idx="12"/>
          </p:nvPr>
        </p:nvSpPr>
        <p:spPr/>
        <p:txBody>
          <a:bodyPr/>
          <a:lstStyle>
            <a:lvl1pPr>
              <a:defRPr/>
            </a:lvl1pPr>
          </a:lstStyle>
          <a:p>
            <a:fld id="{3720E026-193A-480A-9C41-64F38F2248C2}" type="slidenum">
              <a:rPr lang="es-ES" altLang="es-419"/>
              <a:pPr/>
              <a:t>‹Nº›</a:t>
            </a:fld>
            <a:endParaRPr lang="es-ES" altLang="es-419"/>
          </a:p>
        </p:txBody>
      </p:sp>
    </p:spTree>
    <p:extLst>
      <p:ext uri="{BB962C8B-B14F-4D97-AF65-F5344CB8AC3E}">
        <p14:creationId xmlns:p14="http://schemas.microsoft.com/office/powerpoint/2010/main" val="5915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CDFE0D-27E6-C0F7-441B-0F4020F3BD54}"/>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27CAE54-6202-F46B-5CA2-D80B0D1E954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C0E64A-68B2-A0E9-CC23-A035932ED0BB}"/>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5E3699FF-71F6-12CD-785C-F81D569C7F40}"/>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A45FDDEE-9333-FA02-0BBB-5F2517CB190F}"/>
              </a:ext>
            </a:extLst>
          </p:cNvPr>
          <p:cNvSpPr>
            <a:spLocks noGrp="1"/>
          </p:cNvSpPr>
          <p:nvPr>
            <p:ph type="sldNum" sz="quarter" idx="12"/>
          </p:nvPr>
        </p:nvSpPr>
        <p:spPr/>
        <p:txBody>
          <a:bodyPr/>
          <a:lstStyle>
            <a:lvl1pPr>
              <a:defRPr/>
            </a:lvl1pPr>
          </a:lstStyle>
          <a:p>
            <a:fld id="{AEA12AA1-16AF-468B-B2E7-FE4659A74ED4}" type="slidenum">
              <a:rPr lang="es-ES" altLang="es-419"/>
              <a:pPr/>
              <a:t>‹Nº›</a:t>
            </a:fld>
            <a:endParaRPr lang="es-ES" altLang="es-419"/>
          </a:p>
        </p:txBody>
      </p:sp>
    </p:spTree>
    <p:extLst>
      <p:ext uri="{BB962C8B-B14F-4D97-AF65-F5344CB8AC3E}">
        <p14:creationId xmlns:p14="http://schemas.microsoft.com/office/powerpoint/2010/main" val="237464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74552-F7FA-4A1C-4CE8-B47E3A945D9F}"/>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BDA2817C-6F17-6CA6-4674-1FF07A56706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BE6BECD-16AC-8325-E2D0-4A2EAFBDD442}"/>
              </a:ext>
            </a:extLst>
          </p:cNvPr>
          <p:cNvSpPr>
            <a:spLocks noGrp="1"/>
          </p:cNvSpPr>
          <p:nvPr>
            <p:ph type="dt" sz="half" idx="10"/>
          </p:nvPr>
        </p:nvSpPr>
        <p:spPr/>
        <p:txBody>
          <a:bodyPr/>
          <a:lstStyle>
            <a:lvl1pPr>
              <a:defRPr/>
            </a:lvl1pPr>
          </a:lstStyle>
          <a:p>
            <a:endParaRPr lang="es-ES" altLang="es-419"/>
          </a:p>
        </p:txBody>
      </p:sp>
      <p:sp>
        <p:nvSpPr>
          <p:cNvPr id="5" name="Marcador de pie de página 4">
            <a:extLst>
              <a:ext uri="{FF2B5EF4-FFF2-40B4-BE49-F238E27FC236}">
                <a16:creationId xmlns:a16="http://schemas.microsoft.com/office/drawing/2014/main" id="{27640763-F554-5F53-238A-658645A4E614}"/>
              </a:ext>
            </a:extLst>
          </p:cNvPr>
          <p:cNvSpPr>
            <a:spLocks noGrp="1"/>
          </p:cNvSpPr>
          <p:nvPr>
            <p:ph type="ftr" sz="quarter" idx="11"/>
          </p:nvPr>
        </p:nvSpPr>
        <p:spPr/>
        <p:txBody>
          <a:bodyPr/>
          <a:lstStyle>
            <a:lvl1pPr>
              <a:defRPr/>
            </a:lvl1pPr>
          </a:lstStyle>
          <a:p>
            <a:endParaRPr lang="es-ES" altLang="es-419"/>
          </a:p>
        </p:txBody>
      </p:sp>
      <p:sp>
        <p:nvSpPr>
          <p:cNvPr id="6" name="Marcador de número de diapositiva 5">
            <a:extLst>
              <a:ext uri="{FF2B5EF4-FFF2-40B4-BE49-F238E27FC236}">
                <a16:creationId xmlns:a16="http://schemas.microsoft.com/office/drawing/2014/main" id="{FEDA235A-027F-15E7-5083-DED1B50614DF}"/>
              </a:ext>
            </a:extLst>
          </p:cNvPr>
          <p:cNvSpPr>
            <a:spLocks noGrp="1"/>
          </p:cNvSpPr>
          <p:nvPr>
            <p:ph type="sldNum" sz="quarter" idx="12"/>
          </p:nvPr>
        </p:nvSpPr>
        <p:spPr/>
        <p:txBody>
          <a:bodyPr/>
          <a:lstStyle>
            <a:lvl1pPr>
              <a:defRPr/>
            </a:lvl1pPr>
          </a:lstStyle>
          <a:p>
            <a:fld id="{D3F366F4-E310-4A24-8BD8-3626DE9DF404}" type="slidenum">
              <a:rPr lang="es-ES" altLang="es-419"/>
              <a:pPr/>
              <a:t>‹Nº›</a:t>
            </a:fld>
            <a:endParaRPr lang="es-ES" altLang="es-419"/>
          </a:p>
        </p:txBody>
      </p:sp>
    </p:spTree>
    <p:extLst>
      <p:ext uri="{BB962C8B-B14F-4D97-AF65-F5344CB8AC3E}">
        <p14:creationId xmlns:p14="http://schemas.microsoft.com/office/powerpoint/2010/main" val="270436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69B5D-8E99-CFE3-5C43-5A6570791D16}"/>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B91C10D8-8CCB-ADBE-CAD0-144676A334ED}"/>
              </a:ext>
            </a:extLst>
          </p:cNvPr>
          <p:cNvSpPr>
            <a:spLocks noGrp="1"/>
          </p:cNvSpPr>
          <p:nvPr>
            <p:ph sz="half" idx="1"/>
          </p:nvPr>
        </p:nvSpPr>
        <p:spPr>
          <a:xfrm>
            <a:off x="15240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825A986F-5C8F-9863-53F0-60583F9CD53A}"/>
              </a:ext>
            </a:extLst>
          </p:cNvPr>
          <p:cNvSpPr>
            <a:spLocks noGrp="1"/>
          </p:cNvSpPr>
          <p:nvPr>
            <p:ph sz="half" idx="2"/>
          </p:nvPr>
        </p:nvSpPr>
        <p:spPr>
          <a:xfrm>
            <a:off x="5105400" y="1905000"/>
            <a:ext cx="3429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440EF8C6-304B-9C05-1826-EF65CC08EBF7}"/>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4327391C-7B34-FD10-D581-D8776D51004D}"/>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B9E5BFDC-AE36-A79A-190E-0811D74BB5BF}"/>
              </a:ext>
            </a:extLst>
          </p:cNvPr>
          <p:cNvSpPr>
            <a:spLocks noGrp="1"/>
          </p:cNvSpPr>
          <p:nvPr>
            <p:ph type="sldNum" sz="quarter" idx="12"/>
          </p:nvPr>
        </p:nvSpPr>
        <p:spPr/>
        <p:txBody>
          <a:bodyPr/>
          <a:lstStyle>
            <a:lvl1pPr>
              <a:defRPr/>
            </a:lvl1pPr>
          </a:lstStyle>
          <a:p>
            <a:fld id="{0F633B22-808F-4775-A1F2-8CCE86CFAD28}" type="slidenum">
              <a:rPr lang="es-ES" altLang="es-419"/>
              <a:pPr/>
              <a:t>‹Nº›</a:t>
            </a:fld>
            <a:endParaRPr lang="es-ES" altLang="es-419"/>
          </a:p>
        </p:txBody>
      </p:sp>
    </p:spTree>
    <p:extLst>
      <p:ext uri="{BB962C8B-B14F-4D97-AF65-F5344CB8AC3E}">
        <p14:creationId xmlns:p14="http://schemas.microsoft.com/office/powerpoint/2010/main" val="355568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AF833A-AFE6-E500-6914-777394A6E514}"/>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866EAAAA-B049-ECD5-3227-7EE43B2EDAB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4F4A64-CD5F-A68D-C6A1-8F390664BF47}"/>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00D343C6-4E30-293C-C291-81DAADD6296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663E167-5643-0B96-9A30-80360CA682F4}"/>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A57B4C6A-1C09-6A04-232F-3A0940D8A8A0}"/>
              </a:ext>
            </a:extLst>
          </p:cNvPr>
          <p:cNvSpPr>
            <a:spLocks noGrp="1"/>
          </p:cNvSpPr>
          <p:nvPr>
            <p:ph type="dt" sz="half" idx="10"/>
          </p:nvPr>
        </p:nvSpPr>
        <p:spPr/>
        <p:txBody>
          <a:bodyPr/>
          <a:lstStyle>
            <a:lvl1pPr>
              <a:defRPr/>
            </a:lvl1pPr>
          </a:lstStyle>
          <a:p>
            <a:endParaRPr lang="es-ES" altLang="es-419"/>
          </a:p>
        </p:txBody>
      </p:sp>
      <p:sp>
        <p:nvSpPr>
          <p:cNvPr id="8" name="Marcador de pie de página 7">
            <a:extLst>
              <a:ext uri="{FF2B5EF4-FFF2-40B4-BE49-F238E27FC236}">
                <a16:creationId xmlns:a16="http://schemas.microsoft.com/office/drawing/2014/main" id="{0375B71C-48D3-70B9-27BF-9AFCB5EB08AD}"/>
              </a:ext>
            </a:extLst>
          </p:cNvPr>
          <p:cNvSpPr>
            <a:spLocks noGrp="1"/>
          </p:cNvSpPr>
          <p:nvPr>
            <p:ph type="ftr" sz="quarter" idx="11"/>
          </p:nvPr>
        </p:nvSpPr>
        <p:spPr/>
        <p:txBody>
          <a:bodyPr/>
          <a:lstStyle>
            <a:lvl1pPr>
              <a:defRPr/>
            </a:lvl1pPr>
          </a:lstStyle>
          <a:p>
            <a:endParaRPr lang="es-ES" altLang="es-419"/>
          </a:p>
        </p:txBody>
      </p:sp>
      <p:sp>
        <p:nvSpPr>
          <p:cNvPr id="9" name="Marcador de número de diapositiva 8">
            <a:extLst>
              <a:ext uri="{FF2B5EF4-FFF2-40B4-BE49-F238E27FC236}">
                <a16:creationId xmlns:a16="http://schemas.microsoft.com/office/drawing/2014/main" id="{763C48A6-54C7-5A6D-6E3C-0820C7CE5827}"/>
              </a:ext>
            </a:extLst>
          </p:cNvPr>
          <p:cNvSpPr>
            <a:spLocks noGrp="1"/>
          </p:cNvSpPr>
          <p:nvPr>
            <p:ph type="sldNum" sz="quarter" idx="12"/>
          </p:nvPr>
        </p:nvSpPr>
        <p:spPr/>
        <p:txBody>
          <a:bodyPr/>
          <a:lstStyle>
            <a:lvl1pPr>
              <a:defRPr/>
            </a:lvl1pPr>
          </a:lstStyle>
          <a:p>
            <a:fld id="{FD05EE4F-C50E-49B5-9E00-6FE566DFA5A3}" type="slidenum">
              <a:rPr lang="es-ES" altLang="es-419"/>
              <a:pPr/>
              <a:t>‹Nº›</a:t>
            </a:fld>
            <a:endParaRPr lang="es-ES" altLang="es-419"/>
          </a:p>
        </p:txBody>
      </p:sp>
    </p:spTree>
    <p:extLst>
      <p:ext uri="{BB962C8B-B14F-4D97-AF65-F5344CB8AC3E}">
        <p14:creationId xmlns:p14="http://schemas.microsoft.com/office/powerpoint/2010/main" val="3986680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3EEB97-F246-719A-467F-16BB4CABE53F}"/>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BFF09E9E-DFC5-6283-CA77-AE31BDB501B1}"/>
              </a:ext>
            </a:extLst>
          </p:cNvPr>
          <p:cNvSpPr>
            <a:spLocks noGrp="1"/>
          </p:cNvSpPr>
          <p:nvPr>
            <p:ph type="dt" sz="half" idx="10"/>
          </p:nvPr>
        </p:nvSpPr>
        <p:spPr/>
        <p:txBody>
          <a:bodyPr/>
          <a:lstStyle>
            <a:lvl1pPr>
              <a:defRPr/>
            </a:lvl1pPr>
          </a:lstStyle>
          <a:p>
            <a:endParaRPr lang="es-ES" altLang="es-419"/>
          </a:p>
        </p:txBody>
      </p:sp>
      <p:sp>
        <p:nvSpPr>
          <p:cNvPr id="4" name="Marcador de pie de página 3">
            <a:extLst>
              <a:ext uri="{FF2B5EF4-FFF2-40B4-BE49-F238E27FC236}">
                <a16:creationId xmlns:a16="http://schemas.microsoft.com/office/drawing/2014/main" id="{0D0F861C-9881-18EA-B190-893E33C44F52}"/>
              </a:ext>
            </a:extLst>
          </p:cNvPr>
          <p:cNvSpPr>
            <a:spLocks noGrp="1"/>
          </p:cNvSpPr>
          <p:nvPr>
            <p:ph type="ftr" sz="quarter" idx="11"/>
          </p:nvPr>
        </p:nvSpPr>
        <p:spPr/>
        <p:txBody>
          <a:bodyPr/>
          <a:lstStyle>
            <a:lvl1pPr>
              <a:defRPr/>
            </a:lvl1pPr>
          </a:lstStyle>
          <a:p>
            <a:endParaRPr lang="es-ES" altLang="es-419"/>
          </a:p>
        </p:txBody>
      </p:sp>
      <p:sp>
        <p:nvSpPr>
          <p:cNvPr id="5" name="Marcador de número de diapositiva 4">
            <a:extLst>
              <a:ext uri="{FF2B5EF4-FFF2-40B4-BE49-F238E27FC236}">
                <a16:creationId xmlns:a16="http://schemas.microsoft.com/office/drawing/2014/main" id="{7FDF981A-00CE-8988-D542-03666792D371}"/>
              </a:ext>
            </a:extLst>
          </p:cNvPr>
          <p:cNvSpPr>
            <a:spLocks noGrp="1"/>
          </p:cNvSpPr>
          <p:nvPr>
            <p:ph type="sldNum" sz="quarter" idx="12"/>
          </p:nvPr>
        </p:nvSpPr>
        <p:spPr/>
        <p:txBody>
          <a:bodyPr/>
          <a:lstStyle>
            <a:lvl1pPr>
              <a:defRPr/>
            </a:lvl1pPr>
          </a:lstStyle>
          <a:p>
            <a:fld id="{6B2A2929-636D-408B-B9DE-1CBBD7D3E91C}" type="slidenum">
              <a:rPr lang="es-ES" altLang="es-419"/>
              <a:pPr/>
              <a:t>‹Nº›</a:t>
            </a:fld>
            <a:endParaRPr lang="es-ES" altLang="es-419"/>
          </a:p>
        </p:txBody>
      </p:sp>
    </p:spTree>
    <p:extLst>
      <p:ext uri="{BB962C8B-B14F-4D97-AF65-F5344CB8AC3E}">
        <p14:creationId xmlns:p14="http://schemas.microsoft.com/office/powerpoint/2010/main" val="400949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D1FE4F-15CF-F4B0-AF74-56BCC46E7475}"/>
              </a:ext>
            </a:extLst>
          </p:cNvPr>
          <p:cNvSpPr>
            <a:spLocks noGrp="1"/>
          </p:cNvSpPr>
          <p:nvPr>
            <p:ph type="dt" sz="half" idx="10"/>
          </p:nvPr>
        </p:nvSpPr>
        <p:spPr/>
        <p:txBody>
          <a:bodyPr/>
          <a:lstStyle>
            <a:lvl1pPr>
              <a:defRPr/>
            </a:lvl1pPr>
          </a:lstStyle>
          <a:p>
            <a:endParaRPr lang="es-ES" altLang="es-419"/>
          </a:p>
        </p:txBody>
      </p:sp>
      <p:sp>
        <p:nvSpPr>
          <p:cNvPr id="3" name="Marcador de pie de página 2">
            <a:extLst>
              <a:ext uri="{FF2B5EF4-FFF2-40B4-BE49-F238E27FC236}">
                <a16:creationId xmlns:a16="http://schemas.microsoft.com/office/drawing/2014/main" id="{F3CADBDD-460C-F2E6-AA98-25449AEBB620}"/>
              </a:ext>
            </a:extLst>
          </p:cNvPr>
          <p:cNvSpPr>
            <a:spLocks noGrp="1"/>
          </p:cNvSpPr>
          <p:nvPr>
            <p:ph type="ftr" sz="quarter" idx="11"/>
          </p:nvPr>
        </p:nvSpPr>
        <p:spPr/>
        <p:txBody>
          <a:bodyPr/>
          <a:lstStyle>
            <a:lvl1pPr>
              <a:defRPr/>
            </a:lvl1pPr>
          </a:lstStyle>
          <a:p>
            <a:endParaRPr lang="es-ES" altLang="es-419"/>
          </a:p>
        </p:txBody>
      </p:sp>
      <p:sp>
        <p:nvSpPr>
          <p:cNvPr id="4" name="Marcador de número de diapositiva 3">
            <a:extLst>
              <a:ext uri="{FF2B5EF4-FFF2-40B4-BE49-F238E27FC236}">
                <a16:creationId xmlns:a16="http://schemas.microsoft.com/office/drawing/2014/main" id="{58A7C3FE-C83D-59CC-B1BE-2368432B131F}"/>
              </a:ext>
            </a:extLst>
          </p:cNvPr>
          <p:cNvSpPr>
            <a:spLocks noGrp="1"/>
          </p:cNvSpPr>
          <p:nvPr>
            <p:ph type="sldNum" sz="quarter" idx="12"/>
          </p:nvPr>
        </p:nvSpPr>
        <p:spPr/>
        <p:txBody>
          <a:bodyPr/>
          <a:lstStyle>
            <a:lvl1pPr>
              <a:defRPr/>
            </a:lvl1pPr>
          </a:lstStyle>
          <a:p>
            <a:fld id="{D562A8F3-98B1-4F9E-82D4-B723F607A394}" type="slidenum">
              <a:rPr lang="es-ES" altLang="es-419"/>
              <a:pPr/>
              <a:t>‹Nº›</a:t>
            </a:fld>
            <a:endParaRPr lang="es-ES" altLang="es-419"/>
          </a:p>
        </p:txBody>
      </p:sp>
    </p:spTree>
    <p:extLst>
      <p:ext uri="{BB962C8B-B14F-4D97-AF65-F5344CB8AC3E}">
        <p14:creationId xmlns:p14="http://schemas.microsoft.com/office/powerpoint/2010/main" val="469575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30F33F-09C8-9C58-C51F-D4DA746CD59B}"/>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294EA8BE-C90E-1A9D-41A9-C759F4AABC3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41396AC7-3191-C4AE-459D-6C2EFE15621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5B9DBF-F321-231D-A254-25F2B58C6C1A}"/>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F4C167AD-4D6A-B120-8DA3-D27218381E70}"/>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0C6FBF9B-D532-4282-98D0-F6DEB0E9B424}"/>
              </a:ext>
            </a:extLst>
          </p:cNvPr>
          <p:cNvSpPr>
            <a:spLocks noGrp="1"/>
          </p:cNvSpPr>
          <p:nvPr>
            <p:ph type="sldNum" sz="quarter" idx="12"/>
          </p:nvPr>
        </p:nvSpPr>
        <p:spPr/>
        <p:txBody>
          <a:bodyPr/>
          <a:lstStyle>
            <a:lvl1pPr>
              <a:defRPr/>
            </a:lvl1pPr>
          </a:lstStyle>
          <a:p>
            <a:fld id="{7602A946-CFFA-445B-AD93-5599981B56B2}" type="slidenum">
              <a:rPr lang="es-ES" altLang="es-419"/>
              <a:pPr/>
              <a:t>‹Nº›</a:t>
            </a:fld>
            <a:endParaRPr lang="es-ES" altLang="es-419"/>
          </a:p>
        </p:txBody>
      </p:sp>
    </p:spTree>
    <p:extLst>
      <p:ext uri="{BB962C8B-B14F-4D97-AF65-F5344CB8AC3E}">
        <p14:creationId xmlns:p14="http://schemas.microsoft.com/office/powerpoint/2010/main" val="23357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B9021-D766-FE0B-1D19-35C4DE262A5C}"/>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73997920-8FAF-D437-9F2D-C77783C783E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B0B33453-0428-CA16-BCF7-8A2FEB3DB50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DB20A8-2872-5AE4-B7BD-C03F598E34F7}"/>
              </a:ext>
            </a:extLst>
          </p:cNvPr>
          <p:cNvSpPr>
            <a:spLocks noGrp="1"/>
          </p:cNvSpPr>
          <p:nvPr>
            <p:ph type="dt" sz="half" idx="10"/>
          </p:nvPr>
        </p:nvSpPr>
        <p:spPr/>
        <p:txBody>
          <a:bodyPr/>
          <a:lstStyle>
            <a:lvl1pPr>
              <a:defRPr/>
            </a:lvl1pPr>
          </a:lstStyle>
          <a:p>
            <a:endParaRPr lang="es-ES" altLang="es-419"/>
          </a:p>
        </p:txBody>
      </p:sp>
      <p:sp>
        <p:nvSpPr>
          <p:cNvPr id="6" name="Marcador de pie de página 5">
            <a:extLst>
              <a:ext uri="{FF2B5EF4-FFF2-40B4-BE49-F238E27FC236}">
                <a16:creationId xmlns:a16="http://schemas.microsoft.com/office/drawing/2014/main" id="{3A323349-C06E-7426-E222-F90753A04D7F}"/>
              </a:ext>
            </a:extLst>
          </p:cNvPr>
          <p:cNvSpPr>
            <a:spLocks noGrp="1"/>
          </p:cNvSpPr>
          <p:nvPr>
            <p:ph type="ftr" sz="quarter" idx="11"/>
          </p:nvPr>
        </p:nvSpPr>
        <p:spPr/>
        <p:txBody>
          <a:bodyPr/>
          <a:lstStyle>
            <a:lvl1pPr>
              <a:defRPr/>
            </a:lvl1pPr>
          </a:lstStyle>
          <a:p>
            <a:endParaRPr lang="es-ES" altLang="es-419"/>
          </a:p>
        </p:txBody>
      </p:sp>
      <p:sp>
        <p:nvSpPr>
          <p:cNvPr id="7" name="Marcador de número de diapositiva 6">
            <a:extLst>
              <a:ext uri="{FF2B5EF4-FFF2-40B4-BE49-F238E27FC236}">
                <a16:creationId xmlns:a16="http://schemas.microsoft.com/office/drawing/2014/main" id="{8C33953C-3548-DB16-B519-A0D5D33356C5}"/>
              </a:ext>
            </a:extLst>
          </p:cNvPr>
          <p:cNvSpPr>
            <a:spLocks noGrp="1"/>
          </p:cNvSpPr>
          <p:nvPr>
            <p:ph type="sldNum" sz="quarter" idx="12"/>
          </p:nvPr>
        </p:nvSpPr>
        <p:spPr/>
        <p:txBody>
          <a:bodyPr/>
          <a:lstStyle>
            <a:lvl1pPr>
              <a:defRPr/>
            </a:lvl1pPr>
          </a:lstStyle>
          <a:p>
            <a:fld id="{A7B8A313-05BC-418D-AD13-57CE0991E62B}" type="slidenum">
              <a:rPr lang="es-ES" altLang="es-419"/>
              <a:pPr/>
              <a:t>‹Nº›</a:t>
            </a:fld>
            <a:endParaRPr lang="es-ES" altLang="es-419"/>
          </a:p>
        </p:txBody>
      </p:sp>
    </p:spTree>
    <p:extLst>
      <p:ext uri="{BB962C8B-B14F-4D97-AF65-F5344CB8AC3E}">
        <p14:creationId xmlns:p14="http://schemas.microsoft.com/office/powerpoint/2010/main" val="211994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78B51F53-23F3-DF9C-5D6E-03A76685354C}"/>
              </a:ext>
            </a:extLst>
          </p:cNvPr>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419"/>
              <a:t>Haga clic para cambiar el estilo de título	</a:t>
            </a:r>
          </a:p>
        </p:txBody>
      </p:sp>
      <p:sp>
        <p:nvSpPr>
          <p:cNvPr id="173059" name="Rectangle 3">
            <a:extLst>
              <a:ext uri="{FF2B5EF4-FFF2-40B4-BE49-F238E27FC236}">
                <a16:creationId xmlns:a16="http://schemas.microsoft.com/office/drawing/2014/main" id="{325D07E2-4AD5-4087-095E-D9C8AD72C548}"/>
              </a:ext>
            </a:extLst>
          </p:cNvPr>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419"/>
              <a:t>Haga clic para modificar el estilo de texto del patrón</a:t>
            </a:r>
          </a:p>
          <a:p>
            <a:pPr lvl="1"/>
            <a:r>
              <a:rPr lang="es-ES" altLang="es-419"/>
              <a:t>Segundo nivel</a:t>
            </a:r>
          </a:p>
          <a:p>
            <a:pPr lvl="2"/>
            <a:r>
              <a:rPr lang="es-ES" altLang="es-419"/>
              <a:t>Tercer nivel</a:t>
            </a:r>
          </a:p>
          <a:p>
            <a:pPr lvl="3"/>
            <a:r>
              <a:rPr lang="es-ES" altLang="es-419"/>
              <a:t>Cuarto nivel</a:t>
            </a:r>
          </a:p>
          <a:p>
            <a:pPr lvl="4"/>
            <a:r>
              <a:rPr lang="es-ES" altLang="es-419"/>
              <a:t>Quinto nivel</a:t>
            </a:r>
          </a:p>
        </p:txBody>
      </p:sp>
      <p:sp>
        <p:nvSpPr>
          <p:cNvPr id="173060" name="Rectangle 4">
            <a:extLst>
              <a:ext uri="{FF2B5EF4-FFF2-40B4-BE49-F238E27FC236}">
                <a16:creationId xmlns:a16="http://schemas.microsoft.com/office/drawing/2014/main" id="{1139DD78-C731-1240-0F18-0BE5120E3EC6}"/>
              </a:ext>
            </a:extLst>
          </p:cNvPr>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solidFill>
              </a:defRPr>
            </a:lvl1pPr>
          </a:lstStyle>
          <a:p>
            <a:endParaRPr lang="es-ES" altLang="es-419"/>
          </a:p>
        </p:txBody>
      </p:sp>
      <p:sp>
        <p:nvSpPr>
          <p:cNvPr id="173061" name="Rectangle 5">
            <a:extLst>
              <a:ext uri="{FF2B5EF4-FFF2-40B4-BE49-F238E27FC236}">
                <a16:creationId xmlns:a16="http://schemas.microsoft.com/office/drawing/2014/main" id="{830BDD4A-2701-71FE-0C3D-1B24FB6DBE58}"/>
              </a:ext>
            </a:extLst>
          </p:cNvPr>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solidFill>
                  <a:schemeClr val="tx1"/>
                </a:solidFill>
              </a:defRPr>
            </a:lvl1pPr>
          </a:lstStyle>
          <a:p>
            <a:endParaRPr lang="es-ES" altLang="es-419"/>
          </a:p>
        </p:txBody>
      </p:sp>
      <p:sp>
        <p:nvSpPr>
          <p:cNvPr id="173062" name="Rectangle 6">
            <a:extLst>
              <a:ext uri="{FF2B5EF4-FFF2-40B4-BE49-F238E27FC236}">
                <a16:creationId xmlns:a16="http://schemas.microsoft.com/office/drawing/2014/main" id="{9153C35F-3C5C-8B30-A661-74A42F7DC891}"/>
              </a:ext>
            </a:extLst>
          </p:cNvPr>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fld id="{8EEC8F10-0510-41A7-BF59-D717F42CBD4B}" type="slidenum">
              <a:rPr lang="es-ES" altLang="es-419"/>
              <a:pPr/>
              <a:t>‹Nº›</a:t>
            </a:fld>
            <a:endParaRPr lang="es-ES" altLang="es-419"/>
          </a:p>
        </p:txBody>
      </p:sp>
      <p:sp>
        <p:nvSpPr>
          <p:cNvPr id="173064" name="Oval 8">
            <a:extLst>
              <a:ext uri="{FF2B5EF4-FFF2-40B4-BE49-F238E27FC236}">
                <a16:creationId xmlns:a16="http://schemas.microsoft.com/office/drawing/2014/main" id="{837BFB34-0FBF-7E08-D666-C8A7226DF2BA}"/>
              </a:ext>
            </a:extLst>
          </p:cNvPr>
          <p:cNvSpPr>
            <a:spLocks noChangeArrowheads="1"/>
          </p:cNvSpPr>
          <p:nvPr/>
        </p:nvSpPr>
        <p:spPr bwMode="auto">
          <a:xfrm>
            <a:off x="152400" y="838200"/>
            <a:ext cx="2286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altLang="es-419" sz="2400" b="0">
              <a:solidFill>
                <a:schemeClr val="tx1"/>
              </a:solidFill>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1" fontAlgn="base" hangingPunct="1">
        <a:spcBef>
          <a:spcPct val="0"/>
        </a:spcBef>
        <a:spcAft>
          <a:spcPct val="0"/>
        </a:spcAft>
        <a:defRPr sz="4200" kern="1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panose="020B0604020202020204" pitchFamily="34" charset="0"/>
        </a:defRPr>
      </a:lvl2pPr>
      <a:lvl3pPr algn="l" rtl="0" eaLnBrk="1" fontAlgn="base" hangingPunct="1">
        <a:spcBef>
          <a:spcPct val="0"/>
        </a:spcBef>
        <a:spcAft>
          <a:spcPct val="0"/>
        </a:spcAft>
        <a:defRPr sz="4200">
          <a:solidFill>
            <a:schemeClr val="tx2"/>
          </a:solidFill>
          <a:latin typeface="Arial" panose="020B0604020202020204" pitchFamily="34" charset="0"/>
        </a:defRPr>
      </a:lvl3pPr>
      <a:lvl4pPr algn="l" rtl="0" eaLnBrk="1" fontAlgn="base" hangingPunct="1">
        <a:spcBef>
          <a:spcPct val="0"/>
        </a:spcBef>
        <a:spcAft>
          <a:spcPct val="0"/>
        </a:spcAft>
        <a:defRPr sz="4200">
          <a:solidFill>
            <a:schemeClr val="tx2"/>
          </a:solidFill>
          <a:latin typeface="Arial" panose="020B0604020202020204" pitchFamily="34" charset="0"/>
        </a:defRPr>
      </a:lvl4pPr>
      <a:lvl5pPr algn="l" rtl="0" eaLnBrk="1" fontAlgn="base" hangingPunct="1">
        <a:spcBef>
          <a:spcPct val="0"/>
        </a:spcBef>
        <a:spcAft>
          <a:spcPct val="0"/>
        </a:spcAft>
        <a:defRPr sz="4200">
          <a:solidFill>
            <a:schemeClr val="tx2"/>
          </a:solidFill>
          <a:latin typeface="Arial" panose="020B0604020202020204" pitchFamily="34" charset="0"/>
        </a:defRPr>
      </a:lvl5pPr>
      <a:lvl6pPr marL="457200" algn="l" rtl="0" eaLnBrk="1" fontAlgn="base" hangingPunct="1">
        <a:spcBef>
          <a:spcPct val="0"/>
        </a:spcBef>
        <a:spcAft>
          <a:spcPct val="0"/>
        </a:spcAft>
        <a:defRPr sz="4200">
          <a:solidFill>
            <a:schemeClr val="tx2"/>
          </a:solidFill>
          <a:latin typeface="Arial" panose="020B0604020202020204" pitchFamily="34" charset="0"/>
        </a:defRPr>
      </a:lvl6pPr>
      <a:lvl7pPr marL="914400" algn="l" rtl="0" eaLnBrk="1" fontAlgn="base" hangingPunct="1">
        <a:spcBef>
          <a:spcPct val="0"/>
        </a:spcBef>
        <a:spcAft>
          <a:spcPct val="0"/>
        </a:spcAft>
        <a:defRPr sz="4200">
          <a:solidFill>
            <a:schemeClr val="tx2"/>
          </a:solidFill>
          <a:latin typeface="Arial" panose="020B0604020202020204" pitchFamily="34" charset="0"/>
        </a:defRPr>
      </a:lvl7pPr>
      <a:lvl8pPr marL="1371600" algn="l" rtl="0" eaLnBrk="1" fontAlgn="base" hangingPunct="1">
        <a:spcBef>
          <a:spcPct val="0"/>
        </a:spcBef>
        <a:spcAft>
          <a:spcPct val="0"/>
        </a:spcAft>
        <a:defRPr sz="4200">
          <a:solidFill>
            <a:schemeClr val="tx2"/>
          </a:solidFill>
          <a:latin typeface="Arial" panose="020B0604020202020204" pitchFamily="34" charset="0"/>
        </a:defRPr>
      </a:lvl8pPr>
      <a:lvl9pPr marL="1828800" algn="l" rtl="0" eaLnBrk="1" fontAlgn="base" hangingPunct="1">
        <a:spcBef>
          <a:spcPct val="0"/>
        </a:spcBef>
        <a:spcAft>
          <a:spcPct val="0"/>
        </a:spcAft>
        <a:defRPr sz="42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SzPct val="70000"/>
        <a:buFont typeface="Wingdings" panose="05000000000000000000" pitchFamily="2" charset="2"/>
        <a:buChar char="¢"/>
        <a:defRPr sz="30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l"/>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43" name="WordArt 19">
            <a:extLst>
              <a:ext uri="{FF2B5EF4-FFF2-40B4-BE49-F238E27FC236}">
                <a16:creationId xmlns:a16="http://schemas.microsoft.com/office/drawing/2014/main" id="{F284F810-3EB9-1905-0FC8-6F66D64E8B24}"/>
              </a:ext>
            </a:extLst>
          </p:cNvPr>
          <p:cNvSpPr>
            <a:spLocks noChangeArrowheads="1" noChangeShapeType="1" noTextEdit="1"/>
          </p:cNvSpPr>
          <p:nvPr/>
        </p:nvSpPr>
        <p:spPr bwMode="auto">
          <a:xfrm>
            <a:off x="395288" y="3213100"/>
            <a:ext cx="287337" cy="8874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Impact" panose="020B0806030902050204" pitchFamily="34" charset="0"/>
              </a:rPr>
              <a:t>8.</a:t>
            </a:r>
          </a:p>
        </p:txBody>
      </p:sp>
      <p:sp>
        <p:nvSpPr>
          <p:cNvPr id="52244" name="WordArt 20">
            <a:extLst>
              <a:ext uri="{FF2B5EF4-FFF2-40B4-BE49-F238E27FC236}">
                <a16:creationId xmlns:a16="http://schemas.microsoft.com/office/drawing/2014/main" id="{35FF72EF-A986-D921-E9A5-BB7408A94F57}"/>
              </a:ext>
            </a:extLst>
          </p:cNvPr>
          <p:cNvSpPr>
            <a:spLocks noChangeArrowheads="1" noChangeShapeType="1" noTextEdit="1"/>
          </p:cNvSpPr>
          <p:nvPr/>
        </p:nvSpPr>
        <p:spPr bwMode="auto">
          <a:xfrm>
            <a:off x="827088" y="1630363"/>
            <a:ext cx="1223962" cy="35274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atin typeface="Edwardian Script ITC" panose="030303020407070D0804" pitchFamily="66" charset="0"/>
              </a:rPr>
              <a:t>E</a:t>
            </a:r>
          </a:p>
        </p:txBody>
      </p:sp>
      <p:sp>
        <p:nvSpPr>
          <p:cNvPr id="52245" name="WordArt 21">
            <a:extLst>
              <a:ext uri="{FF2B5EF4-FFF2-40B4-BE49-F238E27FC236}">
                <a16:creationId xmlns:a16="http://schemas.microsoft.com/office/drawing/2014/main" id="{3A66A17D-60D3-256D-2412-F9F196DE43A9}"/>
              </a:ext>
            </a:extLst>
          </p:cNvPr>
          <p:cNvSpPr>
            <a:spLocks noChangeArrowheads="1" noChangeShapeType="1" noTextEdit="1"/>
          </p:cNvSpPr>
          <p:nvPr/>
        </p:nvSpPr>
        <p:spPr bwMode="auto">
          <a:xfrm>
            <a:off x="1979613" y="3860800"/>
            <a:ext cx="6840537" cy="863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cs typeface="Arial" panose="020B0604020202020204" pitchFamily="34" charset="0"/>
              </a:rPr>
              <a:t>l Gran Conflicto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36642" name="Rectangle 2">
            <a:extLst>
              <a:ext uri="{FF2B5EF4-FFF2-40B4-BE49-F238E27FC236}">
                <a16:creationId xmlns:a16="http://schemas.microsoft.com/office/drawing/2014/main" id="{54C094C9-0FA0-83AA-A15B-A22B56EE75BB}"/>
              </a:ext>
            </a:extLst>
          </p:cNvPr>
          <p:cNvSpPr>
            <a:spLocks noChangeArrowheads="1"/>
          </p:cNvSpPr>
          <p:nvPr/>
        </p:nvSpPr>
        <p:spPr bwMode="auto">
          <a:xfrm>
            <a:off x="1187450" y="1663700"/>
            <a:ext cx="7345363" cy="39687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b="0">
                <a:solidFill>
                  <a:srgbClr val="FFCC00"/>
                </a:solidFill>
              </a:rPr>
              <a:t>COMO SE VIERON IMPLICADOS LOS SERES HUMANOS?</a:t>
            </a:r>
          </a:p>
        </p:txBody>
      </p:sp>
      <p:sp>
        <p:nvSpPr>
          <p:cNvPr id="1136643" name="Rectangle 3">
            <a:extLst>
              <a:ext uri="{FF2B5EF4-FFF2-40B4-BE49-F238E27FC236}">
                <a16:creationId xmlns:a16="http://schemas.microsoft.com/office/drawing/2014/main" id="{90E0A749-3985-C5E9-8D0E-5B986E87C310}"/>
              </a:ext>
            </a:extLst>
          </p:cNvPr>
          <p:cNvSpPr>
            <a:spLocks noChangeArrowheads="1"/>
          </p:cNvSpPr>
          <p:nvPr/>
        </p:nvSpPr>
        <p:spPr bwMode="auto">
          <a:xfrm>
            <a:off x="179388" y="2046288"/>
            <a:ext cx="6408737"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Al creer en la palabra de la serpiente por encima de la de su Creador, traicionaron la confianza y lealtad que los unía a Dios.</a:t>
            </a:r>
            <a:endParaRPr lang="en-US" altLang="es-419"/>
          </a:p>
        </p:txBody>
      </p:sp>
      <p:sp>
        <p:nvSpPr>
          <p:cNvPr id="1136644" name="Rectangle 4">
            <a:extLst>
              <a:ext uri="{FF2B5EF4-FFF2-40B4-BE49-F238E27FC236}">
                <a16:creationId xmlns:a16="http://schemas.microsoft.com/office/drawing/2014/main" id="{D14B1A07-257D-915B-5E24-EFA543484749}"/>
              </a:ext>
            </a:extLst>
          </p:cNvPr>
          <p:cNvSpPr>
            <a:spLocks noChangeArrowheads="1"/>
          </p:cNvSpPr>
          <p:nvPr/>
        </p:nvSpPr>
        <p:spPr bwMode="auto">
          <a:xfrm>
            <a:off x="179388" y="3125788"/>
            <a:ext cx="63182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Trágicamente, las semillas de la controversia que había comenzado en el cielo germinaron en el planeta tierra </a:t>
            </a:r>
          </a:p>
          <a:p>
            <a:r>
              <a:rPr lang="es-MX" altLang="es-419"/>
              <a:t>(véase Gen 3).</a:t>
            </a:r>
          </a:p>
        </p:txBody>
      </p:sp>
      <p:sp>
        <p:nvSpPr>
          <p:cNvPr id="1136645" name="Rectangle 5">
            <a:extLst>
              <a:ext uri="{FF2B5EF4-FFF2-40B4-BE49-F238E27FC236}">
                <a16:creationId xmlns:a16="http://schemas.microsoft.com/office/drawing/2014/main" id="{6B9E9422-DD59-F203-1D6F-66C7938034BE}"/>
              </a:ext>
            </a:extLst>
          </p:cNvPr>
          <p:cNvSpPr>
            <a:spLocks noChangeArrowheads="1"/>
          </p:cNvSpPr>
          <p:nvPr/>
        </p:nvSpPr>
        <p:spPr bwMode="auto">
          <a:xfrm>
            <a:off x="107950" y="4565650"/>
            <a:ext cx="64103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rgbClr val="6600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Satanás desafió a Dios desconociendo su autoridad, y amenazo así la paz de todo el universo, desde su nuevo centro de operaciones, el planeta Tierra.</a:t>
            </a:r>
            <a:endParaRPr lang="en-US" altLang="es-419"/>
          </a:p>
        </p:txBody>
      </p:sp>
      <p:sp>
        <p:nvSpPr>
          <p:cNvPr id="1136652" name="WordArt 12">
            <a:extLst>
              <a:ext uri="{FF2B5EF4-FFF2-40B4-BE49-F238E27FC236}">
                <a16:creationId xmlns:a16="http://schemas.microsoft.com/office/drawing/2014/main" id="{A2F777EF-6881-8DE5-92FF-B0E5134D9740}"/>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36653" name="WordArt 13">
            <a:extLst>
              <a:ext uri="{FF2B5EF4-FFF2-40B4-BE49-F238E27FC236}">
                <a16:creationId xmlns:a16="http://schemas.microsoft.com/office/drawing/2014/main" id="{1A0773F6-4D2E-FEF5-C38D-BA2921BBEA08}"/>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36654" name="WordArt 14">
            <a:extLst>
              <a:ext uri="{FF2B5EF4-FFF2-40B4-BE49-F238E27FC236}">
                <a16:creationId xmlns:a16="http://schemas.microsoft.com/office/drawing/2014/main" id="{943BF678-FE99-10CC-9E0C-8E26E9EAE411}"/>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1136655" name="WordArt 15">
            <a:extLst>
              <a:ext uri="{FF2B5EF4-FFF2-40B4-BE49-F238E27FC236}">
                <a16:creationId xmlns:a16="http://schemas.microsoft.com/office/drawing/2014/main" id="{61677028-CB81-7254-DDA9-163D88B32D71}"/>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1136656" name="Picture 16">
            <a:extLst>
              <a:ext uri="{FF2B5EF4-FFF2-40B4-BE49-F238E27FC236}">
                <a16:creationId xmlns:a16="http://schemas.microsoft.com/office/drawing/2014/main" id="{2C54CB63-7EE8-31B2-C68F-D398CF97C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1584532"/>
            <a:ext cx="4419600"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1267" name="Rectangle 3">
            <a:extLst>
              <a:ext uri="{FF2B5EF4-FFF2-40B4-BE49-F238E27FC236}">
                <a16:creationId xmlns:a16="http://schemas.microsoft.com/office/drawing/2014/main" id="{4E1022D1-D0E7-9317-25DC-424A66FF684B}"/>
              </a:ext>
            </a:extLst>
          </p:cNvPr>
          <p:cNvSpPr>
            <a:spLocks noChangeArrowheads="1"/>
          </p:cNvSpPr>
          <p:nvPr/>
        </p:nvSpPr>
        <p:spPr bwMode="auto">
          <a:xfrm>
            <a:off x="395288" y="3302000"/>
            <a:ext cx="5708650" cy="25304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 A pesar de que Dios ofreció su pacto de gracia a la raza humana a través de Adán y Eva (Gen 3:15; véase cap. 7), su primer hijo Caín, asesino a su Hermano (Gen. 4:8) la maldad continuo multiplicándose hasta que lleno de tristeza , Dios dijo que “todo designio de los pensamientos del corazón de ellos era de continuo al mal” (Gen. 6:5).</a:t>
            </a:r>
            <a:endParaRPr lang="en-US" altLang="es-419" sz="2000"/>
          </a:p>
        </p:txBody>
      </p:sp>
      <p:sp>
        <p:nvSpPr>
          <p:cNvPr id="651268" name="Rectangle 4">
            <a:extLst>
              <a:ext uri="{FF2B5EF4-FFF2-40B4-BE49-F238E27FC236}">
                <a16:creationId xmlns:a16="http://schemas.microsoft.com/office/drawing/2014/main" id="{83E716CF-3CC1-3449-4A7F-E2A754412A1F}"/>
              </a:ext>
            </a:extLst>
          </p:cNvPr>
          <p:cNvSpPr>
            <a:spLocks noChangeArrowheads="1"/>
          </p:cNvSpPr>
          <p:nvPr/>
        </p:nvSpPr>
        <p:spPr bwMode="auto">
          <a:xfrm>
            <a:off x="2268538" y="1663700"/>
            <a:ext cx="5056187"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IMPACTO SOBRE LA RAZA HUMANA.</a:t>
            </a:r>
            <a:endParaRPr lang="en-US" altLang="es-419" sz="2000" b="0">
              <a:solidFill>
                <a:srgbClr val="FFCC00"/>
              </a:solidFill>
            </a:endParaRPr>
          </a:p>
        </p:txBody>
      </p:sp>
      <p:sp>
        <p:nvSpPr>
          <p:cNvPr id="651269" name="Rectangle 5">
            <a:extLst>
              <a:ext uri="{FF2B5EF4-FFF2-40B4-BE49-F238E27FC236}">
                <a16:creationId xmlns:a16="http://schemas.microsoft.com/office/drawing/2014/main" id="{4CE642B4-C931-9AD3-75E7-4221828EEEB7}"/>
              </a:ext>
            </a:extLst>
          </p:cNvPr>
          <p:cNvSpPr>
            <a:spLocks noChangeArrowheads="1"/>
          </p:cNvSpPr>
          <p:nvPr/>
        </p:nvSpPr>
        <p:spPr bwMode="auto">
          <a:xfrm>
            <a:off x="482600" y="1973263"/>
            <a:ext cx="5529263" cy="13112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Los efectos de la controversia entre Cristo y Satanás pronto se hicieron evidentes, cuando el pecado comenzó a distorsionar la imagen de Dios en la humanidad. </a:t>
            </a:r>
            <a:endParaRPr lang="en-US" altLang="es-419" sz="2000"/>
          </a:p>
        </p:txBody>
      </p:sp>
      <p:sp>
        <p:nvSpPr>
          <p:cNvPr id="651279" name="WordArt 15">
            <a:extLst>
              <a:ext uri="{FF2B5EF4-FFF2-40B4-BE49-F238E27FC236}">
                <a16:creationId xmlns:a16="http://schemas.microsoft.com/office/drawing/2014/main" id="{55ADF099-EA77-FF0C-3C8E-29DD242B5D56}"/>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651280" name="WordArt 16">
            <a:extLst>
              <a:ext uri="{FF2B5EF4-FFF2-40B4-BE49-F238E27FC236}">
                <a16:creationId xmlns:a16="http://schemas.microsoft.com/office/drawing/2014/main" id="{B4D04127-E1A0-DF03-766A-2A08D7CFA3ED}"/>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51281" name="WordArt 17">
            <a:extLst>
              <a:ext uri="{FF2B5EF4-FFF2-40B4-BE49-F238E27FC236}">
                <a16:creationId xmlns:a16="http://schemas.microsoft.com/office/drawing/2014/main" id="{26AC7D01-C71B-E73A-D26C-67B94289F924}"/>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651282" name="WordArt 18">
            <a:extLst>
              <a:ext uri="{FF2B5EF4-FFF2-40B4-BE49-F238E27FC236}">
                <a16:creationId xmlns:a16="http://schemas.microsoft.com/office/drawing/2014/main" id="{F8E88B15-62C0-4DF6-EDDD-1AF0C6BE1A45}"/>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651285" name="Picture 21">
            <a:extLst>
              <a:ext uri="{FF2B5EF4-FFF2-40B4-BE49-F238E27FC236}">
                <a16:creationId xmlns:a16="http://schemas.microsoft.com/office/drawing/2014/main" id="{A46B33E0-A45F-F48D-57E7-8B104D1AD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850" y="1557338"/>
            <a:ext cx="3232150" cy="430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37667" name="Rectangle 3">
            <a:extLst>
              <a:ext uri="{FF2B5EF4-FFF2-40B4-BE49-F238E27FC236}">
                <a16:creationId xmlns:a16="http://schemas.microsoft.com/office/drawing/2014/main" id="{18CD0625-FF3E-C754-DF5C-665BBF5986D8}"/>
              </a:ext>
            </a:extLst>
          </p:cNvPr>
          <p:cNvSpPr>
            <a:spLocks noChangeArrowheads="1"/>
          </p:cNvSpPr>
          <p:nvPr/>
        </p:nvSpPr>
        <p:spPr bwMode="auto">
          <a:xfrm>
            <a:off x="2268538" y="1846263"/>
            <a:ext cx="5056187"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IMPACTO SOBRE LA RAZA HUMANA.</a:t>
            </a:r>
            <a:endParaRPr lang="en-US" altLang="es-419" sz="2000" b="0">
              <a:solidFill>
                <a:srgbClr val="FFCC00"/>
              </a:solidFill>
            </a:endParaRPr>
          </a:p>
        </p:txBody>
      </p:sp>
      <p:sp>
        <p:nvSpPr>
          <p:cNvPr id="1137668" name="Rectangle 4">
            <a:extLst>
              <a:ext uri="{FF2B5EF4-FFF2-40B4-BE49-F238E27FC236}">
                <a16:creationId xmlns:a16="http://schemas.microsoft.com/office/drawing/2014/main" id="{FB4B60FF-BF88-C2FC-3426-38E726F661D4}"/>
              </a:ext>
            </a:extLst>
          </p:cNvPr>
          <p:cNvSpPr>
            <a:spLocks noChangeArrowheads="1"/>
          </p:cNvSpPr>
          <p:nvPr/>
        </p:nvSpPr>
        <p:spPr bwMode="auto">
          <a:xfrm>
            <a:off x="684213" y="2278063"/>
            <a:ext cx="4716462" cy="176688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Dios uso un gran diluvio  para limpiar el mundo de sus habitantes impíos, y proveer un nuevo comienzo para la raza humana (Gen. 7:17-20).</a:t>
            </a:r>
            <a:endParaRPr lang="en-US" altLang="es-419"/>
          </a:p>
        </p:txBody>
      </p:sp>
      <p:sp>
        <p:nvSpPr>
          <p:cNvPr id="1137669" name="Rectangle 5">
            <a:extLst>
              <a:ext uri="{FF2B5EF4-FFF2-40B4-BE49-F238E27FC236}">
                <a16:creationId xmlns:a16="http://schemas.microsoft.com/office/drawing/2014/main" id="{ADC2F02E-C067-BE09-F07C-A9EB7130EB89}"/>
              </a:ext>
            </a:extLst>
          </p:cNvPr>
          <p:cNvSpPr>
            <a:spLocks noChangeArrowheads="1"/>
          </p:cNvSpPr>
          <p:nvPr/>
        </p:nvSpPr>
        <p:spPr bwMode="auto">
          <a:xfrm>
            <a:off x="755650" y="4437063"/>
            <a:ext cx="4103688" cy="1096962"/>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Pero antes de muchos, los descendientes del fiel Noe se apartaron del pacto de Dios</a:t>
            </a:r>
            <a:endParaRPr lang="en-US" altLang="es-419"/>
          </a:p>
        </p:txBody>
      </p:sp>
      <p:sp>
        <p:nvSpPr>
          <p:cNvPr id="1137677" name="WordArt 13">
            <a:extLst>
              <a:ext uri="{FF2B5EF4-FFF2-40B4-BE49-F238E27FC236}">
                <a16:creationId xmlns:a16="http://schemas.microsoft.com/office/drawing/2014/main" id="{512C61D3-7617-C57D-B2B8-9EA8955766FC}"/>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37678" name="WordArt 14">
            <a:extLst>
              <a:ext uri="{FF2B5EF4-FFF2-40B4-BE49-F238E27FC236}">
                <a16:creationId xmlns:a16="http://schemas.microsoft.com/office/drawing/2014/main" id="{D4791C6B-3AA9-9474-0780-A34D73345D4B}"/>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37679" name="WordArt 15">
            <a:extLst>
              <a:ext uri="{FF2B5EF4-FFF2-40B4-BE49-F238E27FC236}">
                <a16:creationId xmlns:a16="http://schemas.microsoft.com/office/drawing/2014/main" id="{FB8F20E3-89E6-37CF-8553-63C9199E33E6}"/>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1137680" name="WordArt 16">
            <a:extLst>
              <a:ext uri="{FF2B5EF4-FFF2-40B4-BE49-F238E27FC236}">
                <a16:creationId xmlns:a16="http://schemas.microsoft.com/office/drawing/2014/main" id="{42B8192F-8CCC-86AF-AD61-173F09B55AD7}"/>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1137681" name="Picture 17">
            <a:extLst>
              <a:ext uri="{FF2B5EF4-FFF2-40B4-BE49-F238E27FC236}">
                <a16:creationId xmlns:a16="http://schemas.microsoft.com/office/drawing/2014/main" id="{26C81C29-AB0A-C41C-3E97-35A82E544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52034" name="Rectangle 2">
            <a:extLst>
              <a:ext uri="{FF2B5EF4-FFF2-40B4-BE49-F238E27FC236}">
                <a16:creationId xmlns:a16="http://schemas.microsoft.com/office/drawing/2014/main" id="{ED28B164-D15B-EBD7-8BBB-C86A9EF7AD4D}"/>
              </a:ext>
            </a:extLst>
          </p:cNvPr>
          <p:cNvSpPr>
            <a:spLocks noChangeArrowheads="1"/>
          </p:cNvSpPr>
          <p:nvPr/>
        </p:nvSpPr>
        <p:spPr bwMode="auto">
          <a:xfrm>
            <a:off x="396875" y="2138363"/>
            <a:ext cx="5688013" cy="210185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generación posterior al Diluvio erigió la torre de Babel como un monumento concreto de su desconfianza de Dios, procurando así llegar al cielo y tener de este modo una forma de escapar las consecuencias de algún diluvio futuro. </a:t>
            </a:r>
            <a:endParaRPr lang="en-US" altLang="es-419"/>
          </a:p>
        </p:txBody>
      </p:sp>
      <p:sp>
        <p:nvSpPr>
          <p:cNvPr id="1452035" name="Rectangle 3">
            <a:extLst>
              <a:ext uri="{FF2B5EF4-FFF2-40B4-BE49-F238E27FC236}">
                <a16:creationId xmlns:a16="http://schemas.microsoft.com/office/drawing/2014/main" id="{2E922C8C-313B-4456-DD3C-F18EC13BA377}"/>
              </a:ext>
            </a:extLst>
          </p:cNvPr>
          <p:cNvSpPr>
            <a:spLocks noChangeArrowheads="1"/>
          </p:cNvSpPr>
          <p:nvPr/>
        </p:nvSpPr>
        <p:spPr bwMode="auto">
          <a:xfrm>
            <a:off x="2339975" y="1736725"/>
            <a:ext cx="5056188"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IMPACTO SOBRE LA RAZA HUMANA.</a:t>
            </a:r>
            <a:endParaRPr lang="en-US" altLang="es-419" sz="2000" b="0">
              <a:solidFill>
                <a:srgbClr val="FFCC00"/>
              </a:solidFill>
            </a:endParaRPr>
          </a:p>
        </p:txBody>
      </p:sp>
      <p:sp>
        <p:nvSpPr>
          <p:cNvPr id="1452038" name="Rectangle 6">
            <a:extLst>
              <a:ext uri="{FF2B5EF4-FFF2-40B4-BE49-F238E27FC236}">
                <a16:creationId xmlns:a16="http://schemas.microsoft.com/office/drawing/2014/main" id="{304C404D-CE85-C09C-39A9-EEB0D8505731}"/>
              </a:ext>
            </a:extLst>
          </p:cNvPr>
          <p:cNvSpPr>
            <a:spLocks noChangeArrowheads="1"/>
          </p:cNvSpPr>
          <p:nvPr/>
        </p:nvSpPr>
        <p:spPr bwMode="auto">
          <a:xfrm>
            <a:off x="395288" y="4508500"/>
            <a:ext cx="5545137" cy="1096963"/>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a:t>En esta vez Dios puso fin a los rebeldes propósitos  de los hombres al confundir su lenguaje universal (Gen. 9:1;11)</a:t>
            </a:r>
          </a:p>
        </p:txBody>
      </p:sp>
      <p:sp>
        <p:nvSpPr>
          <p:cNvPr id="1452046" name="WordArt 14">
            <a:extLst>
              <a:ext uri="{FF2B5EF4-FFF2-40B4-BE49-F238E27FC236}">
                <a16:creationId xmlns:a16="http://schemas.microsoft.com/office/drawing/2014/main" id="{F072BD6A-D658-DB48-1811-B8D964A92FB1}"/>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452047" name="WordArt 15">
            <a:extLst>
              <a:ext uri="{FF2B5EF4-FFF2-40B4-BE49-F238E27FC236}">
                <a16:creationId xmlns:a16="http://schemas.microsoft.com/office/drawing/2014/main" id="{004F59A4-A93E-AF93-877C-F7E2627EA4F1}"/>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452048" name="WordArt 16">
            <a:extLst>
              <a:ext uri="{FF2B5EF4-FFF2-40B4-BE49-F238E27FC236}">
                <a16:creationId xmlns:a16="http://schemas.microsoft.com/office/drawing/2014/main" id="{0A4B3037-AB14-9C0C-D2F4-752710BE20EA}"/>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1452049" name="WordArt 17">
            <a:extLst>
              <a:ext uri="{FF2B5EF4-FFF2-40B4-BE49-F238E27FC236}">
                <a16:creationId xmlns:a16="http://schemas.microsoft.com/office/drawing/2014/main" id="{24C8A57F-D14B-98EC-2A5D-29BC5A85CA7A}"/>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1452050" name="Picture 18">
            <a:extLst>
              <a:ext uri="{FF2B5EF4-FFF2-40B4-BE49-F238E27FC236}">
                <a16:creationId xmlns:a16="http://schemas.microsoft.com/office/drawing/2014/main" id="{9F48ED88-42F2-1A5A-F49A-96EF3B6DB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420938"/>
            <a:ext cx="257175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8692" name="Rectangle 4">
            <a:extLst>
              <a:ext uri="{FF2B5EF4-FFF2-40B4-BE49-F238E27FC236}">
                <a16:creationId xmlns:a16="http://schemas.microsoft.com/office/drawing/2014/main" id="{F949E949-2B15-8766-DD9D-4656AE55E50C}"/>
              </a:ext>
            </a:extLst>
          </p:cNvPr>
          <p:cNvSpPr>
            <a:spLocks noChangeArrowheads="1"/>
          </p:cNvSpPr>
          <p:nvPr/>
        </p:nvSpPr>
        <p:spPr bwMode="auto">
          <a:xfrm>
            <a:off x="466725" y="2647950"/>
            <a:ext cx="4321175" cy="2436813"/>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relato que aparece en el libro de Job referente a una convocación cósmica que volvían representantes de diversas partes del universo, nos permite comprender mejor la gran controversia. </a:t>
            </a:r>
          </a:p>
        </p:txBody>
      </p:sp>
      <p:sp>
        <p:nvSpPr>
          <p:cNvPr id="498693" name="Rectangle 5">
            <a:extLst>
              <a:ext uri="{FF2B5EF4-FFF2-40B4-BE49-F238E27FC236}">
                <a16:creationId xmlns:a16="http://schemas.microsoft.com/office/drawing/2014/main" id="{5A806341-71DC-174A-4D1F-39211965BCA9}"/>
              </a:ext>
            </a:extLst>
          </p:cNvPr>
          <p:cNvSpPr>
            <a:spLocks noChangeArrowheads="1"/>
          </p:cNvSpPr>
          <p:nvPr/>
        </p:nvSpPr>
        <p:spPr bwMode="auto">
          <a:xfrm>
            <a:off x="2700338" y="1879600"/>
            <a:ext cx="4591050"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MUNDO TEATRO DEL UNIVERSO</a:t>
            </a:r>
            <a:endParaRPr lang="en-US" altLang="es-419" sz="2000" b="0">
              <a:solidFill>
                <a:srgbClr val="FFCC00"/>
              </a:solidFill>
            </a:endParaRPr>
          </a:p>
        </p:txBody>
      </p:sp>
      <p:sp>
        <p:nvSpPr>
          <p:cNvPr id="498701" name="WordArt 13">
            <a:extLst>
              <a:ext uri="{FF2B5EF4-FFF2-40B4-BE49-F238E27FC236}">
                <a16:creationId xmlns:a16="http://schemas.microsoft.com/office/drawing/2014/main" id="{8160952E-EABB-B8B3-E74A-8B2C79DF8348}"/>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498702" name="WordArt 14">
            <a:extLst>
              <a:ext uri="{FF2B5EF4-FFF2-40B4-BE49-F238E27FC236}">
                <a16:creationId xmlns:a16="http://schemas.microsoft.com/office/drawing/2014/main" id="{E52FB20B-C5EE-33AA-0E2B-8A0EC8FD1A8C}"/>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98703" name="WordArt 15">
            <a:extLst>
              <a:ext uri="{FF2B5EF4-FFF2-40B4-BE49-F238E27FC236}">
                <a16:creationId xmlns:a16="http://schemas.microsoft.com/office/drawing/2014/main" id="{A5A86C0B-A97B-ACE0-A47D-CF5DC50AE354}"/>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498704" name="WordArt 16">
            <a:extLst>
              <a:ext uri="{FF2B5EF4-FFF2-40B4-BE49-F238E27FC236}">
                <a16:creationId xmlns:a16="http://schemas.microsoft.com/office/drawing/2014/main" id="{28E4991E-5F49-6CDF-932D-AA94C5DB9C94}"/>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498705" name="Picture 17">
            <a:extLst>
              <a:ext uri="{FF2B5EF4-FFF2-40B4-BE49-F238E27FC236}">
                <a16:creationId xmlns:a16="http://schemas.microsoft.com/office/drawing/2014/main" id="{D36BE366-3E34-A904-495D-DB0616B36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39714" name="Rectangle 2">
            <a:extLst>
              <a:ext uri="{FF2B5EF4-FFF2-40B4-BE49-F238E27FC236}">
                <a16:creationId xmlns:a16="http://schemas.microsoft.com/office/drawing/2014/main" id="{2A2FFE59-EA6C-4B5F-3358-17406B9AED85}"/>
              </a:ext>
            </a:extLst>
          </p:cNvPr>
          <p:cNvSpPr>
            <a:spLocks noChangeArrowheads="1"/>
          </p:cNvSpPr>
          <p:nvPr/>
        </p:nvSpPr>
        <p:spPr bwMode="auto">
          <a:xfrm>
            <a:off x="250825" y="2060575"/>
            <a:ext cx="5976938" cy="222567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relato comienza diciendo: “Un día vinieron a presentarse delante de Jehová los hijos de Dios, entre los cuales vino también Satanás  y dijo Jehová a Satanás ¿De donde vienes? Respondiendo Satanás a Jehová, dijo: de rodear la tierra y de andar por ella” (Job. 1:6,7;véase también 2:1-7)</a:t>
            </a:r>
            <a:endParaRPr lang="en-US" altLang="es-419" sz="2000"/>
          </a:p>
        </p:txBody>
      </p:sp>
      <p:sp>
        <p:nvSpPr>
          <p:cNvPr id="1139715" name="Rectangle 3">
            <a:extLst>
              <a:ext uri="{FF2B5EF4-FFF2-40B4-BE49-F238E27FC236}">
                <a16:creationId xmlns:a16="http://schemas.microsoft.com/office/drawing/2014/main" id="{6BAA6129-853A-2737-A629-A9F191E7B2DE}"/>
              </a:ext>
            </a:extLst>
          </p:cNvPr>
          <p:cNvSpPr>
            <a:spLocks noChangeArrowheads="1"/>
          </p:cNvSpPr>
          <p:nvPr/>
        </p:nvSpPr>
        <p:spPr bwMode="auto">
          <a:xfrm>
            <a:off x="2301875" y="1638300"/>
            <a:ext cx="4591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MUNDO TEATRO DEL UNIVERSO</a:t>
            </a:r>
            <a:endParaRPr lang="en-US" altLang="es-419" sz="2000" b="0">
              <a:solidFill>
                <a:srgbClr val="FFCC00"/>
              </a:solidFill>
            </a:endParaRPr>
          </a:p>
        </p:txBody>
      </p:sp>
      <p:sp>
        <p:nvSpPr>
          <p:cNvPr id="1139716" name="Rectangle 4">
            <a:extLst>
              <a:ext uri="{FF2B5EF4-FFF2-40B4-BE49-F238E27FC236}">
                <a16:creationId xmlns:a16="http://schemas.microsoft.com/office/drawing/2014/main" id="{FF3DC511-49B9-AB8A-B52B-C712F79FC6A8}"/>
              </a:ext>
            </a:extLst>
          </p:cNvPr>
          <p:cNvSpPr>
            <a:spLocks noChangeArrowheads="1"/>
          </p:cNvSpPr>
          <p:nvPr/>
        </p:nvSpPr>
        <p:spPr bwMode="auto">
          <a:xfrm>
            <a:off x="250825" y="4260850"/>
            <a:ext cx="5897563" cy="16160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t>Este planeta es el escenario en el cual se desarrolla este dramático conflicto entre el bien y el mal. Según declara la Escritura, “hemos llegado a ser espectáculo al mundo, a los Ángeles y a los hombres” (1 Cor. 4:9)</a:t>
            </a:r>
            <a:endParaRPr lang="en-US" altLang="es-419" sz="2000"/>
          </a:p>
        </p:txBody>
      </p:sp>
      <p:sp>
        <p:nvSpPr>
          <p:cNvPr id="1139723" name="WordArt 11">
            <a:extLst>
              <a:ext uri="{FF2B5EF4-FFF2-40B4-BE49-F238E27FC236}">
                <a16:creationId xmlns:a16="http://schemas.microsoft.com/office/drawing/2014/main" id="{B8CEA9E0-8000-0404-3B39-E25F8F04F80A}"/>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39724" name="WordArt 12">
            <a:extLst>
              <a:ext uri="{FF2B5EF4-FFF2-40B4-BE49-F238E27FC236}">
                <a16:creationId xmlns:a16="http://schemas.microsoft.com/office/drawing/2014/main" id="{58CA6E8E-F081-9755-723C-922CA28ED492}"/>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39725" name="WordArt 13">
            <a:extLst>
              <a:ext uri="{FF2B5EF4-FFF2-40B4-BE49-F238E27FC236}">
                <a16:creationId xmlns:a16="http://schemas.microsoft.com/office/drawing/2014/main" id="{D0A1631E-6425-0116-48D6-0078C7DB27DB}"/>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1139726" name="WordArt 14">
            <a:extLst>
              <a:ext uri="{FF2B5EF4-FFF2-40B4-BE49-F238E27FC236}">
                <a16:creationId xmlns:a16="http://schemas.microsoft.com/office/drawing/2014/main" id="{3F3B10D6-EE85-A337-CA9C-22C771CA0AEB}"/>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1139727" name="Picture 15">
            <a:extLst>
              <a:ext uri="{FF2B5EF4-FFF2-40B4-BE49-F238E27FC236}">
                <a16:creationId xmlns:a16="http://schemas.microsoft.com/office/drawing/2014/main" id="{DAAABA76-28FB-15CC-A354-E4B7C4F81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1288" y="1485900"/>
            <a:ext cx="3509962" cy="4679950"/>
          </a:xfrm>
          <a:prstGeom prst="rect">
            <a:avLst/>
          </a:prstGeom>
          <a:noFill/>
          <a:extLst>
            <a:ext uri="{909E8E84-426E-40DD-AFC4-6F175D3DCCD1}">
              <a14:hiddenFill xmlns:a14="http://schemas.microsoft.com/office/drawing/2010/main">
                <a:solidFill>
                  <a:srgbClr val="FFFFFF"/>
                </a:solidFill>
              </a14:hiddenFill>
            </a:ext>
          </a:extLst>
        </p:spPr>
      </p:pic>
      <p:pic>
        <p:nvPicPr>
          <p:cNvPr id="1139728" name="Picture 16">
            <a:extLst>
              <a:ext uri="{FF2B5EF4-FFF2-40B4-BE49-F238E27FC236}">
                <a16:creationId xmlns:a16="http://schemas.microsoft.com/office/drawing/2014/main" id="{A15DB209-AFB2-DE3C-1011-64300373C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2565400"/>
            <a:ext cx="2728912" cy="3671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38690" name="Rectangle 2">
            <a:extLst>
              <a:ext uri="{FF2B5EF4-FFF2-40B4-BE49-F238E27FC236}">
                <a16:creationId xmlns:a16="http://schemas.microsoft.com/office/drawing/2014/main" id="{5878931A-9795-657C-24DB-F3C9380A691E}"/>
              </a:ext>
            </a:extLst>
          </p:cNvPr>
          <p:cNvSpPr>
            <a:spLocks noChangeArrowheads="1"/>
          </p:cNvSpPr>
          <p:nvPr/>
        </p:nvSpPr>
        <p:spPr bwMode="auto">
          <a:xfrm>
            <a:off x="323850" y="4598988"/>
            <a:ext cx="5551488" cy="7016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Tal como lo señalo Cristo, el amor lleva a la obediencia (Juan 14:15)</a:t>
            </a:r>
          </a:p>
        </p:txBody>
      </p:sp>
      <p:sp>
        <p:nvSpPr>
          <p:cNvPr id="1138691" name="Rectangle 3">
            <a:extLst>
              <a:ext uri="{FF2B5EF4-FFF2-40B4-BE49-F238E27FC236}">
                <a16:creationId xmlns:a16="http://schemas.microsoft.com/office/drawing/2014/main" id="{CBC6771F-2958-78B7-337C-34ED2464D2AA}"/>
              </a:ext>
            </a:extLst>
          </p:cNvPr>
          <p:cNvSpPr>
            <a:spLocks noChangeArrowheads="1"/>
          </p:cNvSpPr>
          <p:nvPr/>
        </p:nvSpPr>
        <p:spPr bwMode="auto">
          <a:xfrm>
            <a:off x="2357438" y="1752600"/>
            <a:ext cx="4591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MUNDO TEATRO DEL UNIVERSO</a:t>
            </a:r>
            <a:endParaRPr lang="en-US" altLang="es-419" sz="2000" b="0">
              <a:solidFill>
                <a:srgbClr val="FFCC00"/>
              </a:solidFill>
            </a:endParaRPr>
          </a:p>
        </p:txBody>
      </p:sp>
      <p:sp>
        <p:nvSpPr>
          <p:cNvPr id="1138692" name="Rectangle 4">
            <a:extLst>
              <a:ext uri="{FF2B5EF4-FFF2-40B4-BE49-F238E27FC236}">
                <a16:creationId xmlns:a16="http://schemas.microsoft.com/office/drawing/2014/main" id="{99F7075C-F85C-8BDF-6967-D1CCEDC5E228}"/>
              </a:ext>
            </a:extLst>
          </p:cNvPr>
          <p:cNvSpPr>
            <a:spLocks noChangeArrowheads="1"/>
          </p:cNvSpPr>
          <p:nvPr/>
        </p:nvSpPr>
        <p:spPr bwMode="auto">
          <a:xfrm>
            <a:off x="323850" y="2222500"/>
            <a:ext cx="5472113" cy="100647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El pecado corto la relación que existía entre Dios y el hombre, y todo lo que no proviene de fe, es pecado” (Rom. 14:23).</a:t>
            </a:r>
            <a:endParaRPr lang="en-US" altLang="es-419" sz="2000"/>
          </a:p>
        </p:txBody>
      </p:sp>
      <p:sp>
        <p:nvSpPr>
          <p:cNvPr id="1138693" name="Rectangle 5">
            <a:extLst>
              <a:ext uri="{FF2B5EF4-FFF2-40B4-BE49-F238E27FC236}">
                <a16:creationId xmlns:a16="http://schemas.microsoft.com/office/drawing/2014/main" id="{D9A9C60A-C76A-54B2-D6DC-F4BFB3A07BB3}"/>
              </a:ext>
            </a:extLst>
          </p:cNvPr>
          <p:cNvSpPr>
            <a:spLocks noChangeArrowheads="1"/>
          </p:cNvSpPr>
          <p:nvPr/>
        </p:nvSpPr>
        <p:spPr bwMode="auto">
          <a:xfrm>
            <a:off x="323850" y="3230563"/>
            <a:ext cx="5391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El quebrantamiento de los mandamientos o leyes de Dios, es el resultado inmediato de una falta de fe, la evidencia de una relación interrumpida.</a:t>
            </a:r>
            <a:r>
              <a:rPr lang="es-MX" altLang="es-419" sz="2000">
                <a:effectLst>
                  <a:outerShdw blurRad="38100" dist="38100" dir="2700000" algn="tl">
                    <a:srgbClr val="C0C0C0"/>
                  </a:outerShdw>
                </a:effectLst>
              </a:rPr>
              <a:t> </a:t>
            </a:r>
            <a:endParaRPr lang="en-US" altLang="es-419" sz="2000">
              <a:effectLst>
                <a:outerShdw blurRad="38100" dist="38100" dir="2700000" algn="tl">
                  <a:srgbClr val="C0C0C0"/>
                </a:outerShdw>
              </a:effectLst>
            </a:endParaRPr>
          </a:p>
        </p:txBody>
      </p:sp>
      <p:sp>
        <p:nvSpPr>
          <p:cNvPr id="1138699" name="WordArt 11">
            <a:extLst>
              <a:ext uri="{FF2B5EF4-FFF2-40B4-BE49-F238E27FC236}">
                <a16:creationId xmlns:a16="http://schemas.microsoft.com/office/drawing/2014/main" id="{E6AC4A6E-F5E6-C720-34C9-383387813D58}"/>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38700" name="WordArt 12">
            <a:extLst>
              <a:ext uri="{FF2B5EF4-FFF2-40B4-BE49-F238E27FC236}">
                <a16:creationId xmlns:a16="http://schemas.microsoft.com/office/drawing/2014/main" id="{6E4E99BA-8E99-041C-C409-534765EC3449}"/>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38701" name="WordArt 13">
            <a:extLst>
              <a:ext uri="{FF2B5EF4-FFF2-40B4-BE49-F238E27FC236}">
                <a16:creationId xmlns:a16="http://schemas.microsoft.com/office/drawing/2014/main" id="{0336A4BB-2428-73FF-D435-2E1583AEB76C}"/>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1138702" name="WordArt 14">
            <a:extLst>
              <a:ext uri="{FF2B5EF4-FFF2-40B4-BE49-F238E27FC236}">
                <a16:creationId xmlns:a16="http://schemas.microsoft.com/office/drawing/2014/main" id="{FECCDBDB-66E1-D4D3-644B-518F4155D99A}"/>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1138704" name="Picture 16">
            <a:extLst>
              <a:ext uri="{FF2B5EF4-FFF2-40B4-BE49-F238E27FC236}">
                <a16:creationId xmlns:a16="http://schemas.microsoft.com/office/drawing/2014/main" id="{80F6B684-50F4-9938-D3CF-0CAAAC0FC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484313"/>
            <a:ext cx="3232150" cy="430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3319" name="WordArt 7">
            <a:extLst>
              <a:ext uri="{FF2B5EF4-FFF2-40B4-BE49-F238E27FC236}">
                <a16:creationId xmlns:a16="http://schemas.microsoft.com/office/drawing/2014/main" id="{E4477E9C-7065-E557-428A-C458D63C75EB}"/>
              </a:ext>
            </a:extLst>
          </p:cNvPr>
          <p:cNvSpPr>
            <a:spLocks noChangeArrowheads="1" noChangeShapeType="1" noTextEdit="1"/>
          </p:cNvSpPr>
          <p:nvPr/>
        </p:nvSpPr>
        <p:spPr bwMode="auto">
          <a:xfrm>
            <a:off x="1692275" y="3095625"/>
            <a:ext cx="6227763" cy="11255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4D4D4D"/>
                  </a:solidFill>
                  <a:round/>
                  <a:headEnd/>
                  <a:tailEnd/>
                </a:ln>
                <a:gradFill rotWithShape="0">
                  <a:gsLst>
                    <a:gs pos="0">
                      <a:srgbClr val="FFF200"/>
                    </a:gs>
                    <a:gs pos="45000">
                      <a:srgbClr val="FF7A00"/>
                    </a:gs>
                    <a:gs pos="70000">
                      <a:srgbClr val="FF0300"/>
                    </a:gs>
                    <a:gs pos="100000">
                      <a:srgbClr val="4D0808"/>
                    </a:gs>
                  </a:gsLst>
                  <a:lin ang="5400000" scaled="1"/>
                </a:gradFill>
                <a:cs typeface="Arial" panose="020B0604020202020204" pitchFamily="34" charset="0"/>
              </a:rPr>
              <a:t>n la Lucha a vida o muerte,</a:t>
            </a:r>
          </a:p>
          <a:p>
            <a:pPr algn="ctr"/>
            <a:r>
              <a:rPr lang="es-419" sz="3600" i="1" kern="10">
                <a:ln w="9525">
                  <a:solidFill>
                    <a:srgbClr val="4D4D4D"/>
                  </a:solidFill>
                  <a:round/>
                  <a:headEnd/>
                  <a:tailEnd/>
                </a:ln>
                <a:gradFill rotWithShape="0">
                  <a:gsLst>
                    <a:gs pos="0">
                      <a:srgbClr val="FFF200"/>
                    </a:gs>
                    <a:gs pos="45000">
                      <a:srgbClr val="FF7A00"/>
                    </a:gs>
                    <a:gs pos="70000">
                      <a:srgbClr val="FF0300"/>
                    </a:gs>
                    <a:gs pos="100000">
                      <a:srgbClr val="4D0808"/>
                    </a:gs>
                  </a:gsLst>
                  <a:lin ang="5400000" scaled="1"/>
                </a:gradFill>
                <a:cs typeface="Arial" panose="020B0604020202020204" pitchFamily="34" charset="0"/>
              </a:rPr>
              <a:t>¿Cual es el tema Central?</a:t>
            </a:r>
          </a:p>
        </p:txBody>
      </p:sp>
      <p:sp>
        <p:nvSpPr>
          <p:cNvPr id="653320" name="WordArt 8">
            <a:extLst>
              <a:ext uri="{FF2B5EF4-FFF2-40B4-BE49-F238E27FC236}">
                <a16:creationId xmlns:a16="http://schemas.microsoft.com/office/drawing/2014/main" id="{EFDA2C81-491E-A040-14EA-3C2FB5959EB6}"/>
              </a:ext>
            </a:extLst>
          </p:cNvPr>
          <p:cNvSpPr>
            <a:spLocks noChangeArrowheads="1" noChangeShapeType="1" noTextEdit="1"/>
          </p:cNvSpPr>
          <p:nvPr/>
        </p:nvSpPr>
        <p:spPr bwMode="auto">
          <a:xfrm>
            <a:off x="1042988" y="2924175"/>
            <a:ext cx="576262" cy="7207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4D4D4D"/>
                  </a:solidFill>
                  <a:round/>
                  <a:headEnd/>
                  <a:tailEnd/>
                </a:ln>
                <a:gradFill rotWithShape="0">
                  <a:gsLst>
                    <a:gs pos="0">
                      <a:srgbClr val="FFF200"/>
                    </a:gs>
                    <a:gs pos="45000">
                      <a:srgbClr val="FF7A00"/>
                    </a:gs>
                    <a:gs pos="70000">
                      <a:srgbClr val="FF0300"/>
                    </a:gs>
                    <a:gs pos="100000">
                      <a:srgbClr val="4D0808"/>
                    </a:gs>
                  </a:gsLst>
                  <a:lin ang="5400000" scaled="1"/>
                </a:gradFill>
                <a:latin typeface="Edwardian Script ITC" panose="030303020407070D0804" pitchFamily="66" charset="0"/>
              </a:rPr>
              <a:t>E</a:t>
            </a:r>
          </a:p>
        </p:txBody>
      </p:sp>
      <p:sp>
        <p:nvSpPr>
          <p:cNvPr id="653323" name="WordArt 11">
            <a:extLst>
              <a:ext uri="{FF2B5EF4-FFF2-40B4-BE49-F238E27FC236}">
                <a16:creationId xmlns:a16="http://schemas.microsoft.com/office/drawing/2014/main" id="{CC9BF934-5964-558E-DF1B-597E18F0BCB6}"/>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653324" name="WordArt 12">
            <a:extLst>
              <a:ext uri="{FF2B5EF4-FFF2-40B4-BE49-F238E27FC236}">
                <a16:creationId xmlns:a16="http://schemas.microsoft.com/office/drawing/2014/main" id="{CFFEE70C-4E1E-5B70-E3C1-23B7032781D2}"/>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53325" name="WordArt 13">
            <a:extLst>
              <a:ext uri="{FF2B5EF4-FFF2-40B4-BE49-F238E27FC236}">
                <a16:creationId xmlns:a16="http://schemas.microsoft.com/office/drawing/2014/main" id="{E80BAC9B-6FB9-0FCD-8143-8CB9AEDAD29D}"/>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653326" name="WordArt 14">
            <a:extLst>
              <a:ext uri="{FF2B5EF4-FFF2-40B4-BE49-F238E27FC236}">
                <a16:creationId xmlns:a16="http://schemas.microsoft.com/office/drawing/2014/main" id="{815E6637-5AEB-1B50-E771-221C278F7C27}"/>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4340" name="Rectangle 4">
            <a:extLst>
              <a:ext uri="{FF2B5EF4-FFF2-40B4-BE49-F238E27FC236}">
                <a16:creationId xmlns:a16="http://schemas.microsoft.com/office/drawing/2014/main" id="{C5B0F6F5-4B6D-CC77-DDF4-D4DA27F153F2}"/>
              </a:ext>
            </a:extLst>
          </p:cNvPr>
          <p:cNvSpPr>
            <a:spLocks noChangeArrowheads="1"/>
          </p:cNvSpPr>
          <p:nvPr/>
        </p:nvSpPr>
        <p:spPr bwMode="auto">
          <a:xfrm>
            <a:off x="2370138" y="1663700"/>
            <a:ext cx="4289425"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GOBIERNO Y LA LEY DE DIOS.</a:t>
            </a:r>
            <a:endParaRPr lang="en-US" altLang="es-419" sz="2000" b="0">
              <a:solidFill>
                <a:srgbClr val="FFCC00"/>
              </a:solidFill>
            </a:endParaRPr>
          </a:p>
        </p:txBody>
      </p:sp>
      <p:sp>
        <p:nvSpPr>
          <p:cNvPr id="654341" name="Rectangle 5">
            <a:extLst>
              <a:ext uri="{FF2B5EF4-FFF2-40B4-BE49-F238E27FC236}">
                <a16:creationId xmlns:a16="http://schemas.microsoft.com/office/drawing/2014/main" id="{3EA83FAC-8C02-2D40-1CB7-78E736C5943E}"/>
              </a:ext>
            </a:extLst>
          </p:cNvPr>
          <p:cNvSpPr>
            <a:spLocks noChangeArrowheads="1"/>
          </p:cNvSpPr>
          <p:nvPr/>
        </p:nvSpPr>
        <p:spPr bwMode="auto">
          <a:xfrm>
            <a:off x="142875" y="2212975"/>
            <a:ext cx="5292725" cy="13747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100"/>
              <a:t>La ley moral de Dios es tan esencial para la existencia  de su universo como lo son las leyes físicas que se dieron origen y lo mantienen funcionando. </a:t>
            </a:r>
            <a:endParaRPr lang="en-US" altLang="es-419" sz="2100"/>
          </a:p>
        </p:txBody>
      </p:sp>
      <p:sp>
        <p:nvSpPr>
          <p:cNvPr id="654342" name="Rectangle 6">
            <a:extLst>
              <a:ext uri="{FF2B5EF4-FFF2-40B4-BE49-F238E27FC236}">
                <a16:creationId xmlns:a16="http://schemas.microsoft.com/office/drawing/2014/main" id="{D3B8D24C-0F93-3CB7-92D6-D64E94FFE61B}"/>
              </a:ext>
            </a:extLst>
          </p:cNvPr>
          <p:cNvSpPr>
            <a:spLocks noChangeArrowheads="1"/>
          </p:cNvSpPr>
          <p:nvPr/>
        </p:nvSpPr>
        <p:spPr bwMode="auto">
          <a:xfrm>
            <a:off x="179388" y="3613150"/>
            <a:ext cx="5059362" cy="1695450"/>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100"/>
              <a:t>El pecado es la “trasgresión de la Ley” (1 Juan 3:4), o “ilegalidad”, como lo indica la palabra griega anomia. La ilegibilidad brota del rechazo de Dios y su gobierno.</a:t>
            </a:r>
            <a:endParaRPr lang="en-US" altLang="es-419" sz="2100"/>
          </a:p>
        </p:txBody>
      </p:sp>
      <p:sp>
        <p:nvSpPr>
          <p:cNvPr id="654348" name="WordArt 12">
            <a:extLst>
              <a:ext uri="{FF2B5EF4-FFF2-40B4-BE49-F238E27FC236}">
                <a16:creationId xmlns:a16="http://schemas.microsoft.com/office/drawing/2014/main" id="{074DE41F-AAA0-F937-38CE-AA8436E959AD}"/>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654349" name="WordArt 13">
            <a:extLst>
              <a:ext uri="{FF2B5EF4-FFF2-40B4-BE49-F238E27FC236}">
                <a16:creationId xmlns:a16="http://schemas.microsoft.com/office/drawing/2014/main" id="{B324CD5F-0A82-71A2-54E2-664E8BD2A931}"/>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54350" name="WordArt 14">
            <a:extLst>
              <a:ext uri="{FF2B5EF4-FFF2-40B4-BE49-F238E27FC236}">
                <a16:creationId xmlns:a16="http://schemas.microsoft.com/office/drawing/2014/main" id="{26B4D4F2-B62A-DCF1-B315-8C0F07AEFC93}"/>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654351" name="WordArt 15">
            <a:extLst>
              <a:ext uri="{FF2B5EF4-FFF2-40B4-BE49-F238E27FC236}">
                <a16:creationId xmlns:a16="http://schemas.microsoft.com/office/drawing/2014/main" id="{BB1D53AA-CACA-5FF7-A622-5FC87A187249}"/>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654352" name="Picture 16">
            <a:extLst>
              <a:ext uri="{FF2B5EF4-FFF2-40B4-BE49-F238E27FC236}">
                <a16:creationId xmlns:a16="http://schemas.microsoft.com/office/drawing/2014/main" id="{86076DD2-B6BA-54AD-0126-0E0BAA889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03554" name="Rectangle 2">
            <a:extLst>
              <a:ext uri="{FF2B5EF4-FFF2-40B4-BE49-F238E27FC236}">
                <a16:creationId xmlns:a16="http://schemas.microsoft.com/office/drawing/2014/main" id="{4467695A-612F-7B8A-D786-EE78BBC9AA8D}"/>
              </a:ext>
            </a:extLst>
          </p:cNvPr>
          <p:cNvSpPr>
            <a:spLocks noChangeArrowheads="1"/>
          </p:cNvSpPr>
          <p:nvPr/>
        </p:nvSpPr>
        <p:spPr bwMode="auto">
          <a:xfrm>
            <a:off x="258763" y="4252913"/>
            <a:ext cx="5033962" cy="169545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Por medio de sus constantes e insidiosos intentos de socavar la ley, Satanás procura echar por tierra el gobierno de Dios y aun derrocar a Dios mismo.</a:t>
            </a:r>
          </a:p>
        </p:txBody>
      </p:sp>
      <p:sp>
        <p:nvSpPr>
          <p:cNvPr id="1303555" name="Rectangle 3">
            <a:extLst>
              <a:ext uri="{FF2B5EF4-FFF2-40B4-BE49-F238E27FC236}">
                <a16:creationId xmlns:a16="http://schemas.microsoft.com/office/drawing/2014/main" id="{0627974E-895C-56F5-BBC0-62A010B76007}"/>
              </a:ext>
            </a:extLst>
          </p:cNvPr>
          <p:cNvSpPr>
            <a:spLocks noChangeArrowheads="1"/>
          </p:cNvSpPr>
          <p:nvPr/>
        </p:nvSpPr>
        <p:spPr bwMode="auto">
          <a:xfrm>
            <a:off x="2339975" y="1597025"/>
            <a:ext cx="428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GOBIERNO Y LA LEY DE DIOS.</a:t>
            </a:r>
            <a:endParaRPr lang="en-US" altLang="es-419" sz="2000" b="0">
              <a:solidFill>
                <a:srgbClr val="FFCC00"/>
              </a:solidFill>
            </a:endParaRPr>
          </a:p>
        </p:txBody>
      </p:sp>
      <p:sp>
        <p:nvSpPr>
          <p:cNvPr id="1303557" name="Rectangle 5">
            <a:extLst>
              <a:ext uri="{FF2B5EF4-FFF2-40B4-BE49-F238E27FC236}">
                <a16:creationId xmlns:a16="http://schemas.microsoft.com/office/drawing/2014/main" id="{2ED67324-FE43-F0DA-DE4F-ECEEC41D4C46}"/>
              </a:ext>
            </a:extLst>
          </p:cNvPr>
          <p:cNvSpPr>
            <a:spLocks noChangeArrowheads="1"/>
          </p:cNvSpPr>
          <p:nvPr/>
        </p:nvSpPr>
        <p:spPr bwMode="auto">
          <a:xfrm>
            <a:off x="250825" y="2205038"/>
            <a:ext cx="5113338" cy="20161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100"/>
              <a:t>En vez de aceptar la responsabilidad por la ilegibilidad que reina en el mundo, Satanás le echa la culpa a Dios. Afirma que la ley de Dios, que según el es arbitraria, estorba la libertad individual.</a:t>
            </a:r>
            <a:endParaRPr lang="en-US" altLang="es-419" sz="2100"/>
          </a:p>
        </p:txBody>
      </p:sp>
      <p:sp>
        <p:nvSpPr>
          <p:cNvPr id="1303565" name="WordArt 13">
            <a:extLst>
              <a:ext uri="{FF2B5EF4-FFF2-40B4-BE49-F238E27FC236}">
                <a16:creationId xmlns:a16="http://schemas.microsoft.com/office/drawing/2014/main" id="{466655D9-AA97-BF37-F9F5-58BAFDE63A9E}"/>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303566" name="WordArt 14">
            <a:extLst>
              <a:ext uri="{FF2B5EF4-FFF2-40B4-BE49-F238E27FC236}">
                <a16:creationId xmlns:a16="http://schemas.microsoft.com/office/drawing/2014/main" id="{8DCD8AEA-2311-D069-6D28-B49EEB47AD7E}"/>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03567" name="WordArt 15">
            <a:extLst>
              <a:ext uri="{FF2B5EF4-FFF2-40B4-BE49-F238E27FC236}">
                <a16:creationId xmlns:a16="http://schemas.microsoft.com/office/drawing/2014/main" id="{E0E28336-1E06-D157-E819-85D4E9695E1C}"/>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1303568" name="WordArt 16">
            <a:extLst>
              <a:ext uri="{FF2B5EF4-FFF2-40B4-BE49-F238E27FC236}">
                <a16:creationId xmlns:a16="http://schemas.microsoft.com/office/drawing/2014/main" id="{7105EFEC-5530-48FC-CB92-8D8DE6F51B64}"/>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1303569" name="Picture 17">
            <a:extLst>
              <a:ext uri="{FF2B5EF4-FFF2-40B4-BE49-F238E27FC236}">
                <a16:creationId xmlns:a16="http://schemas.microsoft.com/office/drawing/2014/main" id="{8608E71B-C4F1-E6FF-E8E3-B86B83D38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3716" name="Rectangle 4">
            <a:extLst>
              <a:ext uri="{FF2B5EF4-FFF2-40B4-BE49-F238E27FC236}">
                <a16:creationId xmlns:a16="http://schemas.microsoft.com/office/drawing/2014/main" id="{8BFFA8E5-2885-B788-CB32-7B07B7A76237}"/>
              </a:ext>
            </a:extLst>
          </p:cNvPr>
          <p:cNvSpPr>
            <a:spLocks noChangeArrowheads="1"/>
          </p:cNvSpPr>
          <p:nvPr/>
        </p:nvSpPr>
        <p:spPr bwMode="auto">
          <a:xfrm>
            <a:off x="215900" y="1814513"/>
            <a:ext cx="4932363" cy="8223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altLang="es-419" sz="2400"/>
              <a:t>Toda la humanidad está involucrada en un gran conflicto</a:t>
            </a:r>
          </a:p>
        </p:txBody>
      </p:sp>
      <p:sp>
        <p:nvSpPr>
          <p:cNvPr id="243717" name="Rectangle 5">
            <a:extLst>
              <a:ext uri="{FF2B5EF4-FFF2-40B4-BE49-F238E27FC236}">
                <a16:creationId xmlns:a16="http://schemas.microsoft.com/office/drawing/2014/main" id="{AF46D14E-A26C-AF3E-8771-F5CF4B15C2C3}"/>
              </a:ext>
            </a:extLst>
          </p:cNvPr>
          <p:cNvSpPr>
            <a:spLocks noChangeArrowheads="1"/>
          </p:cNvSpPr>
          <p:nvPr/>
        </p:nvSpPr>
        <p:spPr bwMode="auto">
          <a:xfrm>
            <a:off x="1063625" y="2852738"/>
            <a:ext cx="2355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 altLang="es-419" sz="2000"/>
              <a:t>Cristo  &amp;  Satanás</a:t>
            </a:r>
          </a:p>
        </p:txBody>
      </p:sp>
      <p:sp>
        <p:nvSpPr>
          <p:cNvPr id="243718" name="Rectangle 6">
            <a:extLst>
              <a:ext uri="{FF2B5EF4-FFF2-40B4-BE49-F238E27FC236}">
                <a16:creationId xmlns:a16="http://schemas.microsoft.com/office/drawing/2014/main" id="{7B3A21D4-3335-50DE-8D1B-ACDB64AC45C1}"/>
              </a:ext>
            </a:extLst>
          </p:cNvPr>
          <p:cNvSpPr>
            <a:spLocks noChangeArrowheads="1"/>
          </p:cNvSpPr>
          <p:nvPr/>
        </p:nvSpPr>
        <p:spPr bwMode="auto">
          <a:xfrm>
            <a:off x="684213" y="4292600"/>
            <a:ext cx="2482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 altLang="es-419" sz="2000"/>
              <a:t>Al carácter de Dios</a:t>
            </a:r>
          </a:p>
        </p:txBody>
      </p:sp>
      <p:sp>
        <p:nvSpPr>
          <p:cNvPr id="243719" name="Rectangle 7">
            <a:extLst>
              <a:ext uri="{FF2B5EF4-FFF2-40B4-BE49-F238E27FC236}">
                <a16:creationId xmlns:a16="http://schemas.microsoft.com/office/drawing/2014/main" id="{1F2BB973-6FA9-2465-C885-3EE38C423481}"/>
              </a:ext>
            </a:extLst>
          </p:cNvPr>
          <p:cNvSpPr>
            <a:spLocks noChangeArrowheads="1"/>
          </p:cNvSpPr>
          <p:nvPr/>
        </p:nvSpPr>
        <p:spPr bwMode="auto">
          <a:xfrm>
            <a:off x="684213" y="4797425"/>
            <a:ext cx="1017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 altLang="es-419" sz="2000"/>
              <a:t>Su Ley</a:t>
            </a:r>
          </a:p>
        </p:txBody>
      </p:sp>
      <p:sp>
        <p:nvSpPr>
          <p:cNvPr id="243720" name="Rectangle 8">
            <a:extLst>
              <a:ext uri="{FF2B5EF4-FFF2-40B4-BE49-F238E27FC236}">
                <a16:creationId xmlns:a16="http://schemas.microsoft.com/office/drawing/2014/main" id="{08BF7C00-2C1E-B668-E444-DCB01573F68F}"/>
              </a:ext>
            </a:extLst>
          </p:cNvPr>
          <p:cNvSpPr>
            <a:spLocks noChangeArrowheads="1"/>
          </p:cNvSpPr>
          <p:nvPr/>
        </p:nvSpPr>
        <p:spPr bwMode="auto">
          <a:xfrm>
            <a:off x="539750" y="5373688"/>
            <a:ext cx="447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ES" altLang="es-419" sz="2000"/>
              <a:t> Y  su soberanía sobre el Universo. </a:t>
            </a:r>
          </a:p>
        </p:txBody>
      </p:sp>
      <p:sp>
        <p:nvSpPr>
          <p:cNvPr id="243723" name="WordArt 11">
            <a:extLst>
              <a:ext uri="{FF2B5EF4-FFF2-40B4-BE49-F238E27FC236}">
                <a16:creationId xmlns:a16="http://schemas.microsoft.com/office/drawing/2014/main" id="{8F6D5232-E63C-332B-58BB-FD5552CDE2AF}"/>
              </a:ext>
            </a:extLst>
          </p:cNvPr>
          <p:cNvSpPr>
            <a:spLocks noChangeArrowheads="1" noChangeShapeType="1" noTextEdit="1"/>
          </p:cNvSpPr>
          <p:nvPr/>
        </p:nvSpPr>
        <p:spPr bwMode="auto">
          <a:xfrm>
            <a:off x="611188" y="727075"/>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243724" name="WordArt 12">
            <a:extLst>
              <a:ext uri="{FF2B5EF4-FFF2-40B4-BE49-F238E27FC236}">
                <a16:creationId xmlns:a16="http://schemas.microsoft.com/office/drawing/2014/main" id="{912E0BAE-EEFC-0D9E-C981-B0E4C25A42E4}"/>
              </a:ext>
            </a:extLst>
          </p:cNvPr>
          <p:cNvSpPr>
            <a:spLocks noChangeArrowheads="1" noChangeShapeType="1" noTextEdit="1"/>
          </p:cNvSpPr>
          <p:nvPr/>
        </p:nvSpPr>
        <p:spPr bwMode="auto">
          <a:xfrm>
            <a:off x="955675" y="331788"/>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43725" name="WordArt 13">
            <a:extLst>
              <a:ext uri="{FF2B5EF4-FFF2-40B4-BE49-F238E27FC236}">
                <a16:creationId xmlns:a16="http://schemas.microsoft.com/office/drawing/2014/main" id="{4965AD95-61B8-126A-A819-E766D1DD269D}"/>
              </a:ext>
            </a:extLst>
          </p:cNvPr>
          <p:cNvSpPr>
            <a:spLocks noChangeArrowheads="1" noChangeShapeType="1" noTextEdit="1"/>
          </p:cNvSpPr>
          <p:nvPr/>
        </p:nvSpPr>
        <p:spPr bwMode="auto">
          <a:xfrm>
            <a:off x="1370013" y="715963"/>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243726" name="WordArt 14">
            <a:extLst>
              <a:ext uri="{FF2B5EF4-FFF2-40B4-BE49-F238E27FC236}">
                <a16:creationId xmlns:a16="http://schemas.microsoft.com/office/drawing/2014/main" id="{A27F35F9-B255-0FB9-ED6A-04B8365C86D9}"/>
              </a:ext>
            </a:extLst>
          </p:cNvPr>
          <p:cNvSpPr>
            <a:spLocks noChangeArrowheads="1" noChangeShapeType="1" noTextEdit="1"/>
          </p:cNvSpPr>
          <p:nvPr/>
        </p:nvSpPr>
        <p:spPr bwMode="auto">
          <a:xfrm>
            <a:off x="5075238" y="1171575"/>
            <a:ext cx="3455987"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sp>
        <p:nvSpPr>
          <p:cNvPr id="243727" name="WordArt 15">
            <a:extLst>
              <a:ext uri="{FF2B5EF4-FFF2-40B4-BE49-F238E27FC236}">
                <a16:creationId xmlns:a16="http://schemas.microsoft.com/office/drawing/2014/main" id="{49C4E30D-866A-5716-598D-33C7E2A5ACEB}"/>
              </a:ext>
            </a:extLst>
          </p:cNvPr>
          <p:cNvSpPr>
            <a:spLocks noChangeArrowheads="1" noChangeShapeType="1" noTextEdit="1"/>
          </p:cNvSpPr>
          <p:nvPr/>
        </p:nvSpPr>
        <p:spPr bwMode="auto">
          <a:xfrm>
            <a:off x="539750" y="3357563"/>
            <a:ext cx="2952750" cy="6127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1">
                  <a:gsLst>
                    <a:gs pos="0">
                      <a:schemeClr val="bg1">
                        <a:gamma/>
                        <a:shade val="46275"/>
                        <a:invGamma/>
                      </a:schemeClr>
                    </a:gs>
                    <a:gs pos="50000">
                      <a:schemeClr val="bg1"/>
                    </a:gs>
                    <a:gs pos="100000">
                      <a:schemeClr val="bg1">
                        <a:gamma/>
                        <a:shade val="46275"/>
                        <a:invGamma/>
                      </a:schemeClr>
                    </a:gs>
                  </a:gsLst>
                  <a:lin ang="5400000" scaled="1"/>
                </a:gradFill>
                <a:cs typeface="Arial" panose="020B0604020202020204" pitchFamily="34" charset="0"/>
              </a:rPr>
              <a:t>El conflicto </a:t>
            </a:r>
          </a:p>
          <a:p>
            <a:pPr algn="ctr"/>
            <a:r>
              <a:rPr lang="es-419" sz="3600" i="1" kern="10">
                <a:ln w="9525">
                  <a:solidFill>
                    <a:srgbClr val="000000"/>
                  </a:solidFill>
                  <a:round/>
                  <a:headEnd/>
                  <a:tailEnd/>
                </a:ln>
                <a:gradFill rotWithShape="1">
                  <a:gsLst>
                    <a:gs pos="0">
                      <a:schemeClr val="bg1">
                        <a:gamma/>
                        <a:shade val="46275"/>
                        <a:invGamma/>
                      </a:schemeClr>
                    </a:gs>
                    <a:gs pos="50000">
                      <a:schemeClr val="bg1"/>
                    </a:gs>
                    <a:gs pos="100000">
                      <a:schemeClr val="bg1">
                        <a:gamma/>
                        <a:shade val="46275"/>
                        <a:invGamma/>
                      </a:schemeClr>
                    </a:gs>
                  </a:gsLst>
                  <a:lin ang="5400000" scaled="1"/>
                </a:gradFill>
                <a:cs typeface="Arial" panose="020B0604020202020204" pitchFamily="34" charset="0"/>
              </a:rPr>
              <a:t>en cuanto a:</a:t>
            </a:r>
          </a:p>
        </p:txBody>
      </p:sp>
      <p:pic>
        <p:nvPicPr>
          <p:cNvPr id="243732" name="Picture 20">
            <a:extLst>
              <a:ext uri="{FF2B5EF4-FFF2-40B4-BE49-F238E27FC236}">
                <a16:creationId xmlns:a16="http://schemas.microsoft.com/office/drawing/2014/main" id="{E828D571-5DA4-79B5-7DB8-43C08E74E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557338"/>
            <a:ext cx="3509963" cy="4679950"/>
          </a:xfrm>
          <a:prstGeom prst="rect">
            <a:avLst/>
          </a:prstGeom>
          <a:noFill/>
          <a:extLst>
            <a:ext uri="{909E8E84-426E-40DD-AFC4-6F175D3DCCD1}">
              <a14:hiddenFill xmlns:a14="http://schemas.microsoft.com/office/drawing/2010/main">
                <a:solidFill>
                  <a:srgbClr val="FFFFFF"/>
                </a:solidFill>
              </a14:hiddenFill>
            </a:ext>
          </a:extLst>
        </p:spPr>
      </p:pic>
      <p:pic>
        <p:nvPicPr>
          <p:cNvPr id="243734" name="Picture 22">
            <a:extLst>
              <a:ext uri="{FF2B5EF4-FFF2-40B4-BE49-F238E27FC236}">
                <a16:creationId xmlns:a16="http://schemas.microsoft.com/office/drawing/2014/main" id="{1FAFD7A2-0EC3-9723-42BD-E359031E83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2636838"/>
            <a:ext cx="2728913" cy="3671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2291" name="Rectangle 3">
            <a:extLst>
              <a:ext uri="{FF2B5EF4-FFF2-40B4-BE49-F238E27FC236}">
                <a16:creationId xmlns:a16="http://schemas.microsoft.com/office/drawing/2014/main" id="{112EC060-D152-A147-EE51-0C168B5C44D6}"/>
              </a:ext>
            </a:extLst>
          </p:cNvPr>
          <p:cNvSpPr>
            <a:spLocks noChangeArrowheads="1"/>
          </p:cNvSpPr>
          <p:nvPr/>
        </p:nvSpPr>
        <p:spPr bwMode="auto">
          <a:xfrm>
            <a:off x="677863" y="4365625"/>
            <a:ext cx="7997825" cy="131127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Así como Satanás había tentado a Eva haciéndola dudar de la palabra de Dios en el Edén, también procuro ahora hacer que Cristo dudara de la validez de lo que Dios había dicho en ocasión de su bautismo:</a:t>
            </a:r>
          </a:p>
        </p:txBody>
      </p:sp>
      <p:sp>
        <p:nvSpPr>
          <p:cNvPr id="652292" name="Rectangle 4">
            <a:extLst>
              <a:ext uri="{FF2B5EF4-FFF2-40B4-BE49-F238E27FC236}">
                <a16:creationId xmlns:a16="http://schemas.microsoft.com/office/drawing/2014/main" id="{863686D3-BA26-DCE8-1DA0-2631A08E7176}"/>
              </a:ext>
            </a:extLst>
          </p:cNvPr>
          <p:cNvSpPr>
            <a:spLocks noChangeArrowheads="1"/>
          </p:cNvSpPr>
          <p:nvPr/>
        </p:nvSpPr>
        <p:spPr bwMode="auto">
          <a:xfrm>
            <a:off x="2898775" y="1592263"/>
            <a:ext cx="3473450"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CRISTO Y LA OBEDIENCIA.</a:t>
            </a:r>
            <a:endParaRPr lang="en-US" altLang="es-419" sz="2000" b="0">
              <a:solidFill>
                <a:srgbClr val="FFCC00"/>
              </a:solidFill>
            </a:endParaRPr>
          </a:p>
        </p:txBody>
      </p:sp>
      <p:sp>
        <p:nvSpPr>
          <p:cNvPr id="652293" name="Rectangle 5">
            <a:extLst>
              <a:ext uri="{FF2B5EF4-FFF2-40B4-BE49-F238E27FC236}">
                <a16:creationId xmlns:a16="http://schemas.microsoft.com/office/drawing/2014/main" id="{99CF14E9-746A-6C40-01ED-ACD9DDCE81C3}"/>
              </a:ext>
            </a:extLst>
          </p:cNvPr>
          <p:cNvSpPr>
            <a:spLocks noChangeArrowheads="1"/>
          </p:cNvSpPr>
          <p:nvPr/>
        </p:nvSpPr>
        <p:spPr bwMode="auto">
          <a:xfrm>
            <a:off x="714375" y="2276475"/>
            <a:ext cx="7777163" cy="1006475"/>
          </a:xfrm>
          <a:prstGeom prst="rect">
            <a:avLst/>
          </a:prstGeom>
          <a:noFill/>
          <a:ln>
            <a:noFill/>
          </a:ln>
          <a:effectLst/>
          <a:extLst>
            <a:ext uri="{909E8E84-426E-40DD-AFC4-6F175D3DCCD1}">
              <a14:hiddenFill xmlns:a14="http://schemas.microsoft.com/office/drawing/2010/main">
                <a:solidFill>
                  <a:srgbClr val="66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Las tentaciones que Cristo debió afrontar durante su ministerio terrenal, revelaron cuan seria es la controversia acerca de la obediencia y la entrega a la voluntad de Dios.</a:t>
            </a:r>
            <a:endParaRPr lang="en-US" altLang="es-419" sz="2000"/>
          </a:p>
        </p:txBody>
      </p:sp>
      <p:sp>
        <p:nvSpPr>
          <p:cNvPr id="652294" name="Rectangle 6">
            <a:extLst>
              <a:ext uri="{FF2B5EF4-FFF2-40B4-BE49-F238E27FC236}">
                <a16:creationId xmlns:a16="http://schemas.microsoft.com/office/drawing/2014/main" id="{5B36045D-C470-13A1-A430-634A8FBDA89D}"/>
              </a:ext>
            </a:extLst>
          </p:cNvPr>
          <p:cNvSpPr>
            <a:spLocks noChangeArrowheads="1"/>
          </p:cNvSpPr>
          <p:nvPr/>
        </p:nvSpPr>
        <p:spPr bwMode="auto">
          <a:xfrm>
            <a:off x="642938" y="3359150"/>
            <a:ext cx="7920037" cy="1006475"/>
          </a:xfrm>
          <a:prstGeom prst="rect">
            <a:avLst/>
          </a:prstGeom>
          <a:noFill/>
          <a:ln>
            <a:noFill/>
          </a:ln>
          <a:effectLst/>
          <a:extLst>
            <a:ext uri="{909E8E84-426E-40DD-AFC4-6F175D3DCCD1}">
              <a14:hiddenFill xmlns:a14="http://schemas.microsoft.com/office/drawing/2010/main">
                <a:solidFill>
                  <a:srgbClr val="33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Al enfrentar esas tentaciones lo cual lo preparo “para venir a ser misericordioso y fiel sumo sacerdote” (Heb. 2:17) veamos (Mateo 4:3)</a:t>
            </a:r>
            <a:endParaRPr lang="en-US" altLang="es-419" sz="2000"/>
          </a:p>
        </p:txBody>
      </p:sp>
      <p:sp>
        <p:nvSpPr>
          <p:cNvPr id="652300" name="WordArt 12">
            <a:extLst>
              <a:ext uri="{FF2B5EF4-FFF2-40B4-BE49-F238E27FC236}">
                <a16:creationId xmlns:a16="http://schemas.microsoft.com/office/drawing/2014/main" id="{5E0B5731-752F-9C86-528D-90EF2DA46D6E}"/>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652301" name="WordArt 13">
            <a:extLst>
              <a:ext uri="{FF2B5EF4-FFF2-40B4-BE49-F238E27FC236}">
                <a16:creationId xmlns:a16="http://schemas.microsoft.com/office/drawing/2014/main" id="{4EDFC465-1A9A-A39E-AB76-4790A3FB71DE}"/>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52302" name="WordArt 14">
            <a:extLst>
              <a:ext uri="{FF2B5EF4-FFF2-40B4-BE49-F238E27FC236}">
                <a16:creationId xmlns:a16="http://schemas.microsoft.com/office/drawing/2014/main" id="{5535458A-BADA-9A23-8E13-D2DCB2287A56}"/>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652303" name="WordArt 15">
            <a:extLst>
              <a:ext uri="{FF2B5EF4-FFF2-40B4-BE49-F238E27FC236}">
                <a16:creationId xmlns:a16="http://schemas.microsoft.com/office/drawing/2014/main" id="{361984A6-19B5-F015-C9E0-24714F8C2CE2}"/>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0738" name="Rectangle 2">
            <a:extLst>
              <a:ext uri="{FF2B5EF4-FFF2-40B4-BE49-F238E27FC236}">
                <a16:creationId xmlns:a16="http://schemas.microsoft.com/office/drawing/2014/main" id="{9ABF7719-A7DF-01A1-D140-9302C6200945}"/>
              </a:ext>
            </a:extLst>
          </p:cNvPr>
          <p:cNvSpPr>
            <a:spLocks noChangeArrowheads="1"/>
          </p:cNvSpPr>
          <p:nvPr/>
        </p:nvSpPr>
        <p:spPr bwMode="auto">
          <a:xfrm>
            <a:off x="395288" y="2324100"/>
            <a:ext cx="8137525" cy="16160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“Este es mi Hijo amado, en quien tengo complacencia” (Mat. 3:17). Si Cristo hubiera tomado el asunto en sus propias manos, creando pan a partir de las piedras para probar así su naturaleza divina, habría revelado a imitación de Eva, falta de confianza en Dios. Su misión habría terminado en el fracaso.</a:t>
            </a:r>
            <a:endParaRPr lang="en-US" altLang="es-419" sz="2000"/>
          </a:p>
        </p:txBody>
      </p:sp>
      <p:sp>
        <p:nvSpPr>
          <p:cNvPr id="1140739" name="Rectangle 3">
            <a:extLst>
              <a:ext uri="{FF2B5EF4-FFF2-40B4-BE49-F238E27FC236}">
                <a16:creationId xmlns:a16="http://schemas.microsoft.com/office/drawing/2014/main" id="{7AA7D5FD-5282-9F46-3445-BF9688581353}"/>
              </a:ext>
            </a:extLst>
          </p:cNvPr>
          <p:cNvSpPr>
            <a:spLocks noChangeArrowheads="1"/>
          </p:cNvSpPr>
          <p:nvPr/>
        </p:nvSpPr>
        <p:spPr bwMode="auto">
          <a:xfrm>
            <a:off x="2771775" y="1628775"/>
            <a:ext cx="3473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CRISTO Y LA OBEDIENCIA.</a:t>
            </a:r>
            <a:endParaRPr lang="en-US" altLang="es-419" sz="2000" b="0">
              <a:solidFill>
                <a:srgbClr val="FFCC00"/>
              </a:solidFill>
            </a:endParaRPr>
          </a:p>
        </p:txBody>
      </p:sp>
      <p:sp>
        <p:nvSpPr>
          <p:cNvPr id="1140740" name="Rectangle 4">
            <a:extLst>
              <a:ext uri="{FF2B5EF4-FFF2-40B4-BE49-F238E27FC236}">
                <a16:creationId xmlns:a16="http://schemas.microsoft.com/office/drawing/2014/main" id="{BAEBBDE8-5E0E-7432-0A62-82DC78872492}"/>
              </a:ext>
            </a:extLst>
          </p:cNvPr>
          <p:cNvSpPr>
            <a:spLocks noChangeArrowheads="1"/>
          </p:cNvSpPr>
          <p:nvPr/>
        </p:nvSpPr>
        <p:spPr bwMode="auto">
          <a:xfrm>
            <a:off x="468313" y="4260850"/>
            <a:ext cx="4464050" cy="16160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Pero la mayor prioridad de Cristo consistía en vivir por la palabra de su Padre. “No solo de pan vivirá el hombre, si no de toda palabra que sale de la boca de Dios” (Mat. 4.4).</a:t>
            </a:r>
          </a:p>
        </p:txBody>
      </p:sp>
      <p:sp>
        <p:nvSpPr>
          <p:cNvPr id="1140748" name="WordArt 12">
            <a:extLst>
              <a:ext uri="{FF2B5EF4-FFF2-40B4-BE49-F238E27FC236}">
                <a16:creationId xmlns:a16="http://schemas.microsoft.com/office/drawing/2014/main" id="{5246F436-E544-F4AF-41D3-8B71C41912E9}"/>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40749" name="WordArt 13">
            <a:extLst>
              <a:ext uri="{FF2B5EF4-FFF2-40B4-BE49-F238E27FC236}">
                <a16:creationId xmlns:a16="http://schemas.microsoft.com/office/drawing/2014/main" id="{B46E68CB-8B4D-00FB-EF6D-859FE7DE54FF}"/>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40750" name="WordArt 14">
            <a:extLst>
              <a:ext uri="{FF2B5EF4-FFF2-40B4-BE49-F238E27FC236}">
                <a16:creationId xmlns:a16="http://schemas.microsoft.com/office/drawing/2014/main" id="{4B977B3B-29D2-6496-17BD-6A5F008A3B0B}"/>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1140751" name="WordArt 15">
            <a:extLst>
              <a:ext uri="{FF2B5EF4-FFF2-40B4-BE49-F238E27FC236}">
                <a16:creationId xmlns:a16="http://schemas.microsoft.com/office/drawing/2014/main" id="{2B9E7208-F998-4936-A877-2ED5FCF829B3}"/>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1140753" name="Picture 17">
            <a:extLst>
              <a:ext uri="{FF2B5EF4-FFF2-40B4-BE49-F238E27FC236}">
                <a16:creationId xmlns:a16="http://schemas.microsoft.com/office/drawing/2014/main" id="{EC89B24D-F9BF-E8D1-C2EC-4C4257F04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349500"/>
            <a:ext cx="3232150" cy="430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9716" name="Rectangle 4">
            <a:extLst>
              <a:ext uri="{FF2B5EF4-FFF2-40B4-BE49-F238E27FC236}">
                <a16:creationId xmlns:a16="http://schemas.microsoft.com/office/drawing/2014/main" id="{B8D2089B-6869-FEFE-97AE-8D1FB0452DA9}"/>
              </a:ext>
            </a:extLst>
          </p:cNvPr>
          <p:cNvSpPr>
            <a:spLocks noChangeArrowheads="1"/>
          </p:cNvSpPr>
          <p:nvPr/>
        </p:nvSpPr>
        <p:spPr bwMode="auto">
          <a:xfrm>
            <a:off x="755650" y="3008313"/>
            <a:ext cx="8137525" cy="24368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Esta controversia cósmica adquiere su enfoque mas claro en el calvario. Satanás intensifico sus esfuerzos por hacer abortar la misión de Jesús, a medida que se acercaba el tiempo de su culminación. Satanás tuvo especial éxito en usar a los dirigentes religiosos de ese tiempo cuyos celos se vio obligado a terminar su ministerio público (Juan 12:45-54). </a:t>
            </a:r>
            <a:endParaRPr lang="en-US" altLang="es-419"/>
          </a:p>
        </p:txBody>
      </p:sp>
      <p:sp>
        <p:nvSpPr>
          <p:cNvPr id="499717" name="Rectangle 5">
            <a:extLst>
              <a:ext uri="{FF2B5EF4-FFF2-40B4-BE49-F238E27FC236}">
                <a16:creationId xmlns:a16="http://schemas.microsoft.com/office/drawing/2014/main" id="{E6261CAA-4BA7-4E98-1546-839CB838C76B}"/>
              </a:ext>
            </a:extLst>
          </p:cNvPr>
          <p:cNvSpPr>
            <a:spLocks noChangeArrowheads="1"/>
          </p:cNvSpPr>
          <p:nvPr/>
        </p:nvSpPr>
        <p:spPr bwMode="auto">
          <a:xfrm>
            <a:off x="2339975" y="2420938"/>
            <a:ext cx="466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CONFRONTACION EN EL CALVARIO.</a:t>
            </a:r>
            <a:endParaRPr lang="en-US" altLang="es-419" sz="2000" b="0">
              <a:solidFill>
                <a:srgbClr val="FFCC00"/>
              </a:solidFill>
            </a:endParaRPr>
          </a:p>
        </p:txBody>
      </p:sp>
      <p:sp>
        <p:nvSpPr>
          <p:cNvPr id="499723" name="WordArt 11">
            <a:extLst>
              <a:ext uri="{FF2B5EF4-FFF2-40B4-BE49-F238E27FC236}">
                <a16:creationId xmlns:a16="http://schemas.microsoft.com/office/drawing/2014/main" id="{9AA7923A-CBEB-61E8-8920-65C0010F6B72}"/>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499724" name="WordArt 12">
            <a:extLst>
              <a:ext uri="{FF2B5EF4-FFF2-40B4-BE49-F238E27FC236}">
                <a16:creationId xmlns:a16="http://schemas.microsoft.com/office/drawing/2014/main" id="{D19BFF1C-52C7-5F3A-0E01-30BF9F935CD7}"/>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99725" name="WordArt 13">
            <a:extLst>
              <a:ext uri="{FF2B5EF4-FFF2-40B4-BE49-F238E27FC236}">
                <a16:creationId xmlns:a16="http://schemas.microsoft.com/office/drawing/2014/main" id="{E00AEAC7-0515-8EB1-3AED-133AA2221B8E}"/>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499726" name="WordArt 14">
            <a:extLst>
              <a:ext uri="{FF2B5EF4-FFF2-40B4-BE49-F238E27FC236}">
                <a16:creationId xmlns:a16="http://schemas.microsoft.com/office/drawing/2014/main" id="{33155029-A504-232D-4FB5-2661DB4F8903}"/>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04579" name="Rectangle 3">
            <a:extLst>
              <a:ext uri="{FF2B5EF4-FFF2-40B4-BE49-F238E27FC236}">
                <a16:creationId xmlns:a16="http://schemas.microsoft.com/office/drawing/2014/main" id="{32C60B3F-7C80-AA86-DF7A-6320BC8F2EB8}"/>
              </a:ext>
            </a:extLst>
          </p:cNvPr>
          <p:cNvSpPr>
            <a:spLocks noChangeArrowheads="1"/>
          </p:cNvSpPr>
          <p:nvPr/>
        </p:nvSpPr>
        <p:spPr bwMode="auto">
          <a:xfrm>
            <a:off x="2484438" y="1663700"/>
            <a:ext cx="466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CONFRONTACION EN EL CALVARIO.</a:t>
            </a:r>
            <a:endParaRPr lang="en-US" altLang="es-419" sz="2000" b="0">
              <a:solidFill>
                <a:srgbClr val="FFCC00"/>
              </a:solidFill>
            </a:endParaRPr>
          </a:p>
        </p:txBody>
      </p:sp>
      <p:sp>
        <p:nvSpPr>
          <p:cNvPr id="1304580" name="Rectangle 4">
            <a:extLst>
              <a:ext uri="{FF2B5EF4-FFF2-40B4-BE49-F238E27FC236}">
                <a16:creationId xmlns:a16="http://schemas.microsoft.com/office/drawing/2014/main" id="{F122EBE9-7036-41E1-0B6A-0CAC8B9BCFC7}"/>
              </a:ext>
            </a:extLst>
          </p:cNvPr>
          <p:cNvSpPr>
            <a:spLocks noChangeArrowheads="1"/>
          </p:cNvSpPr>
          <p:nvPr/>
        </p:nvSpPr>
        <p:spPr bwMode="auto">
          <a:xfrm>
            <a:off x="323850" y="2565400"/>
            <a:ext cx="4897438" cy="265747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100"/>
              <a:t>Por traición de uno de sus discípulos y por testimonio de perjuros, Jesús fue arrestado, enjuiciado, y condenado a muerte (Mat. 26:63,64; Juan 19:7) guardando absoluta obediencia a la voluntad de su Padre, Jesús se mantuvo fiel hasta la muerte.</a:t>
            </a:r>
            <a:endParaRPr lang="en-US" altLang="es-419" sz="2100"/>
          </a:p>
        </p:txBody>
      </p:sp>
      <p:sp>
        <p:nvSpPr>
          <p:cNvPr id="1304586" name="WordArt 10">
            <a:extLst>
              <a:ext uri="{FF2B5EF4-FFF2-40B4-BE49-F238E27FC236}">
                <a16:creationId xmlns:a16="http://schemas.microsoft.com/office/drawing/2014/main" id="{A1FFBF78-463E-0F1E-13DD-A77A4882A541}"/>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304587" name="WordArt 11">
            <a:extLst>
              <a:ext uri="{FF2B5EF4-FFF2-40B4-BE49-F238E27FC236}">
                <a16:creationId xmlns:a16="http://schemas.microsoft.com/office/drawing/2014/main" id="{096AA003-309B-0847-95D5-F7DDBE352C88}"/>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04588" name="WordArt 12">
            <a:extLst>
              <a:ext uri="{FF2B5EF4-FFF2-40B4-BE49-F238E27FC236}">
                <a16:creationId xmlns:a16="http://schemas.microsoft.com/office/drawing/2014/main" id="{FCC5DC5A-FF15-E244-9D74-B9BC4C276734}"/>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1304589" name="WordArt 13">
            <a:extLst>
              <a:ext uri="{FF2B5EF4-FFF2-40B4-BE49-F238E27FC236}">
                <a16:creationId xmlns:a16="http://schemas.microsoft.com/office/drawing/2014/main" id="{7A0CDDB7-89E6-18FD-9F2D-5A70C4C7998E}"/>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1304592" name="Picture 16">
            <a:extLst>
              <a:ext uri="{FF2B5EF4-FFF2-40B4-BE49-F238E27FC236}">
                <a16:creationId xmlns:a16="http://schemas.microsoft.com/office/drawing/2014/main" id="{46CCDD31-792C-9629-DD3A-650956F0F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773238"/>
            <a:ext cx="3232150" cy="430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05602" name="Rectangle 2">
            <a:extLst>
              <a:ext uri="{FF2B5EF4-FFF2-40B4-BE49-F238E27FC236}">
                <a16:creationId xmlns:a16="http://schemas.microsoft.com/office/drawing/2014/main" id="{55C096FD-6F6F-7D79-45D4-9663461E5E67}"/>
              </a:ext>
            </a:extLst>
          </p:cNvPr>
          <p:cNvSpPr>
            <a:spLocks noChangeArrowheads="1"/>
          </p:cNvSpPr>
          <p:nvPr/>
        </p:nvSpPr>
        <p:spPr bwMode="auto">
          <a:xfrm>
            <a:off x="827088" y="2486025"/>
            <a:ext cx="4537075" cy="3106738"/>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controversia cósmica llego a su punto culminante en la cruz. El amor y fidelidad obediente de Cristo que se demostraron allí a pesar de la crueldad de Satanás, destruyeron la base de la posición de Satanás asegura así su eventual caída definitiva.</a:t>
            </a:r>
            <a:endParaRPr lang="en-US" altLang="es-419"/>
          </a:p>
          <a:p>
            <a:pPr eaLnBrk="0" hangingPunct="0"/>
            <a:endParaRPr lang="en-US" altLang="es-419"/>
          </a:p>
        </p:txBody>
      </p:sp>
      <p:sp>
        <p:nvSpPr>
          <p:cNvPr id="1305603" name="Rectangle 3">
            <a:extLst>
              <a:ext uri="{FF2B5EF4-FFF2-40B4-BE49-F238E27FC236}">
                <a16:creationId xmlns:a16="http://schemas.microsoft.com/office/drawing/2014/main" id="{8D9FB5CE-7D76-359E-D7CF-9167F3716FCB}"/>
              </a:ext>
            </a:extLst>
          </p:cNvPr>
          <p:cNvSpPr>
            <a:spLocks noChangeArrowheads="1"/>
          </p:cNvSpPr>
          <p:nvPr/>
        </p:nvSpPr>
        <p:spPr bwMode="auto">
          <a:xfrm>
            <a:off x="2484438" y="1663700"/>
            <a:ext cx="4660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CONFRONTACION EN EL CALVARIO.</a:t>
            </a:r>
            <a:endParaRPr lang="en-US" altLang="es-419" sz="2000" b="0">
              <a:solidFill>
                <a:srgbClr val="FFCC00"/>
              </a:solidFill>
            </a:endParaRPr>
          </a:p>
        </p:txBody>
      </p:sp>
      <p:sp>
        <p:nvSpPr>
          <p:cNvPr id="1305610" name="WordArt 10">
            <a:extLst>
              <a:ext uri="{FF2B5EF4-FFF2-40B4-BE49-F238E27FC236}">
                <a16:creationId xmlns:a16="http://schemas.microsoft.com/office/drawing/2014/main" id="{85B55B74-7D7A-00C7-2173-391077425215}"/>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305611" name="WordArt 11">
            <a:extLst>
              <a:ext uri="{FF2B5EF4-FFF2-40B4-BE49-F238E27FC236}">
                <a16:creationId xmlns:a16="http://schemas.microsoft.com/office/drawing/2014/main" id="{B0FBDF94-2ABF-C1D0-F015-9584C6E42A6B}"/>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05612" name="WordArt 12">
            <a:extLst>
              <a:ext uri="{FF2B5EF4-FFF2-40B4-BE49-F238E27FC236}">
                <a16:creationId xmlns:a16="http://schemas.microsoft.com/office/drawing/2014/main" id="{609FFD21-281C-1049-8083-2B8A07548ABD}"/>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1305613" name="WordArt 13">
            <a:extLst>
              <a:ext uri="{FF2B5EF4-FFF2-40B4-BE49-F238E27FC236}">
                <a16:creationId xmlns:a16="http://schemas.microsoft.com/office/drawing/2014/main" id="{9F65FC54-CC14-A79D-3D83-4EF5876CC129}"/>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1305614" name="Picture 14">
            <a:extLst>
              <a:ext uri="{FF2B5EF4-FFF2-40B4-BE49-F238E27FC236}">
                <a16:creationId xmlns:a16="http://schemas.microsoft.com/office/drawing/2014/main" id="{12A09CAD-E1D1-7A54-3AA2-6132C8192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6387" name="Rectangle 3">
            <a:extLst>
              <a:ext uri="{FF2B5EF4-FFF2-40B4-BE49-F238E27FC236}">
                <a16:creationId xmlns:a16="http://schemas.microsoft.com/office/drawing/2014/main" id="{26C3DF4E-F242-304E-9AE4-FBC572A257CE}"/>
              </a:ext>
            </a:extLst>
          </p:cNvPr>
          <p:cNvSpPr>
            <a:spLocks noChangeArrowheads="1"/>
          </p:cNvSpPr>
          <p:nvPr/>
        </p:nvSpPr>
        <p:spPr bwMode="auto">
          <a:xfrm>
            <a:off x="539750" y="2609850"/>
            <a:ext cx="4716463" cy="2101850"/>
          </a:xfrm>
          <a:prstGeom prst="rect">
            <a:avLst/>
          </a:prstGeom>
          <a:noFill/>
          <a:ln>
            <a:noFill/>
          </a:ln>
          <a:effectLst/>
          <a:extLst>
            <a:ext uri="{909E8E84-426E-40DD-AFC4-6F175D3DCCD1}">
              <a14:hiddenFill xmlns:a14="http://schemas.microsoft.com/office/drawing/2010/main">
                <a:solidFill>
                  <a:srgbClr val="99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La controversia se libra con furia en torno a Cristo y las Escrituras. Se han desarrollado formas de interpretación bíblica que dejan poco o ningún lugar para la revelación divina. </a:t>
            </a:r>
          </a:p>
        </p:txBody>
      </p:sp>
      <p:sp>
        <p:nvSpPr>
          <p:cNvPr id="656388" name="Rectangle 4">
            <a:extLst>
              <a:ext uri="{FF2B5EF4-FFF2-40B4-BE49-F238E27FC236}">
                <a16:creationId xmlns:a16="http://schemas.microsoft.com/office/drawing/2014/main" id="{8F1DDC00-2A39-FB2E-1D8A-BA67B8C2E631}"/>
              </a:ext>
            </a:extLst>
          </p:cNvPr>
          <p:cNvSpPr>
            <a:spLocks noChangeArrowheads="1"/>
          </p:cNvSpPr>
          <p:nvPr/>
        </p:nvSpPr>
        <p:spPr bwMode="auto">
          <a:xfrm>
            <a:off x="755650" y="1952625"/>
            <a:ext cx="787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CONTROVERSIA ACERCA DE LA VERDAD COMO ES EN JESÚS</a:t>
            </a:r>
            <a:endParaRPr lang="en-US" altLang="es-419" sz="2000" b="0">
              <a:solidFill>
                <a:srgbClr val="FFCC00"/>
              </a:solidFill>
            </a:endParaRPr>
          </a:p>
        </p:txBody>
      </p:sp>
      <p:sp>
        <p:nvSpPr>
          <p:cNvPr id="656394" name="WordArt 10">
            <a:extLst>
              <a:ext uri="{FF2B5EF4-FFF2-40B4-BE49-F238E27FC236}">
                <a16:creationId xmlns:a16="http://schemas.microsoft.com/office/drawing/2014/main" id="{9365245D-62B8-5E04-8392-4F99E57575FB}"/>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656395" name="WordArt 11">
            <a:extLst>
              <a:ext uri="{FF2B5EF4-FFF2-40B4-BE49-F238E27FC236}">
                <a16:creationId xmlns:a16="http://schemas.microsoft.com/office/drawing/2014/main" id="{6DA6B507-9F50-AB69-88EC-189CA1C9F5B3}"/>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56396" name="WordArt 12">
            <a:extLst>
              <a:ext uri="{FF2B5EF4-FFF2-40B4-BE49-F238E27FC236}">
                <a16:creationId xmlns:a16="http://schemas.microsoft.com/office/drawing/2014/main" id="{CAF0D865-9AF1-2760-609E-C57AAEA90451}"/>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656397" name="WordArt 13">
            <a:extLst>
              <a:ext uri="{FF2B5EF4-FFF2-40B4-BE49-F238E27FC236}">
                <a16:creationId xmlns:a16="http://schemas.microsoft.com/office/drawing/2014/main" id="{EDEAB42F-76A6-E3C6-05D3-C42AFF3D8965}"/>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656398" name="Picture 14">
            <a:extLst>
              <a:ext uri="{FF2B5EF4-FFF2-40B4-BE49-F238E27FC236}">
                <a16:creationId xmlns:a16="http://schemas.microsoft.com/office/drawing/2014/main" id="{949F1A35-24B2-E79F-7DE9-23B15DFB0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06626" name="Rectangle 2">
            <a:extLst>
              <a:ext uri="{FF2B5EF4-FFF2-40B4-BE49-F238E27FC236}">
                <a16:creationId xmlns:a16="http://schemas.microsoft.com/office/drawing/2014/main" id="{D5BEB4A5-DFAD-BC12-D533-BB4FE1B3E9E1}"/>
              </a:ext>
            </a:extLst>
          </p:cNvPr>
          <p:cNvSpPr>
            <a:spLocks noChangeArrowheads="1"/>
          </p:cNvSpPr>
          <p:nvPr/>
        </p:nvSpPr>
        <p:spPr bwMode="auto">
          <a:xfrm>
            <a:off x="395288" y="2740025"/>
            <a:ext cx="4645025" cy="23368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En consecuencia, han llegado a dudar de la validez de la posición bíblica con respecto a la persona de Jesucristo; su naturaleza, su nacimiento virginal, sus milagros y su resurrección, son ampliamente debatidos.</a:t>
            </a:r>
          </a:p>
        </p:txBody>
      </p:sp>
      <p:sp>
        <p:nvSpPr>
          <p:cNvPr id="1306627" name="Rectangle 3">
            <a:extLst>
              <a:ext uri="{FF2B5EF4-FFF2-40B4-BE49-F238E27FC236}">
                <a16:creationId xmlns:a16="http://schemas.microsoft.com/office/drawing/2014/main" id="{C78E678F-81CD-AB5A-83F4-643F02D8C194}"/>
              </a:ext>
            </a:extLst>
          </p:cNvPr>
          <p:cNvSpPr>
            <a:spLocks noChangeArrowheads="1"/>
          </p:cNvSpPr>
          <p:nvPr/>
        </p:nvSpPr>
        <p:spPr bwMode="auto">
          <a:xfrm>
            <a:off x="684213" y="2190750"/>
            <a:ext cx="787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CONTROVERSIA ACERCA DE LA VERDAD COMO ES EN JESÚS</a:t>
            </a:r>
            <a:endParaRPr lang="en-US" altLang="es-419" sz="2000" b="0">
              <a:solidFill>
                <a:srgbClr val="FFCC00"/>
              </a:solidFill>
            </a:endParaRPr>
          </a:p>
        </p:txBody>
      </p:sp>
      <p:sp>
        <p:nvSpPr>
          <p:cNvPr id="1306633" name="WordArt 9">
            <a:extLst>
              <a:ext uri="{FF2B5EF4-FFF2-40B4-BE49-F238E27FC236}">
                <a16:creationId xmlns:a16="http://schemas.microsoft.com/office/drawing/2014/main" id="{087A6F48-BC05-1476-1269-A947B5E71030}"/>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306634" name="WordArt 10">
            <a:extLst>
              <a:ext uri="{FF2B5EF4-FFF2-40B4-BE49-F238E27FC236}">
                <a16:creationId xmlns:a16="http://schemas.microsoft.com/office/drawing/2014/main" id="{2C59915C-3AA4-49A6-9786-628CE3A0E098}"/>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06635" name="WordArt 11">
            <a:extLst>
              <a:ext uri="{FF2B5EF4-FFF2-40B4-BE49-F238E27FC236}">
                <a16:creationId xmlns:a16="http://schemas.microsoft.com/office/drawing/2014/main" id="{8CA40A26-1B39-79E2-FD62-F8A60D9B1063}"/>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1306636" name="WordArt 12">
            <a:extLst>
              <a:ext uri="{FF2B5EF4-FFF2-40B4-BE49-F238E27FC236}">
                <a16:creationId xmlns:a16="http://schemas.microsoft.com/office/drawing/2014/main" id="{1DB81969-AE3D-5B68-A30E-4AFBA9C6BE34}"/>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1306637" name="Picture 13">
            <a:extLst>
              <a:ext uri="{FF2B5EF4-FFF2-40B4-BE49-F238E27FC236}">
                <a16:creationId xmlns:a16="http://schemas.microsoft.com/office/drawing/2014/main" id="{4F858443-E738-C534-573E-4074330D4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106613"/>
            <a:ext cx="3509962" cy="4679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7411" name="Rectangle 3">
            <a:extLst>
              <a:ext uri="{FF2B5EF4-FFF2-40B4-BE49-F238E27FC236}">
                <a16:creationId xmlns:a16="http://schemas.microsoft.com/office/drawing/2014/main" id="{B8AE6432-17C4-DFC1-3C43-FB8E03A30E45}"/>
              </a:ext>
            </a:extLst>
          </p:cNvPr>
          <p:cNvSpPr>
            <a:spLocks noChangeArrowheads="1"/>
          </p:cNvSpPr>
          <p:nvPr/>
        </p:nvSpPr>
        <p:spPr bwMode="auto">
          <a:xfrm>
            <a:off x="250825" y="2352675"/>
            <a:ext cx="5400675" cy="3444875"/>
          </a:xfrm>
          <a:prstGeom prst="rect">
            <a:avLst/>
          </a:prstGeom>
          <a:noFill/>
          <a:ln>
            <a:noFill/>
          </a:ln>
          <a:effectLst/>
          <a:extLst>
            <a:ext uri="{909E8E84-426E-40DD-AFC4-6F175D3DCCD1}">
              <a14:hiddenFill xmlns:a14="http://schemas.microsoft.com/office/drawing/2010/main">
                <a:solidFill>
                  <a:srgbClr val="CC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Cuando Cristo pregunto: ¿Quien dicen los hombres que es el Hijo del hombre? </a:t>
            </a:r>
          </a:p>
          <a:p>
            <a:endParaRPr lang="es-MX" altLang="es-419" sz="2000"/>
          </a:p>
          <a:p>
            <a:r>
              <a:rPr lang="es-MX" altLang="es-419" sz="2000"/>
              <a:t>Los discípulos replicaron: “ Unos, Juan el Bautista; otros, Elia; y otros, Jeremías o alguno de los profetas”</a:t>
            </a:r>
          </a:p>
          <a:p>
            <a:r>
              <a:rPr lang="es-MX" altLang="es-419" sz="2000"/>
              <a:t> (Mat. 16:13,14) </a:t>
            </a:r>
          </a:p>
          <a:p>
            <a:endParaRPr lang="es-MX" altLang="es-419" sz="2000"/>
          </a:p>
          <a:p>
            <a:r>
              <a:rPr lang="es-MX" altLang="es-419" sz="2000"/>
              <a:t>En otras palabras la mayoría de sus contemporánea lo consideraban un simple hombre. </a:t>
            </a:r>
            <a:endParaRPr lang="en-US" altLang="es-419" sz="2000"/>
          </a:p>
        </p:txBody>
      </p:sp>
      <p:sp>
        <p:nvSpPr>
          <p:cNvPr id="657412" name="Rectangle 4">
            <a:extLst>
              <a:ext uri="{FF2B5EF4-FFF2-40B4-BE49-F238E27FC236}">
                <a16:creationId xmlns:a16="http://schemas.microsoft.com/office/drawing/2014/main" id="{3D96544E-A5D7-3D73-1B26-711031A88AF0}"/>
              </a:ext>
            </a:extLst>
          </p:cNvPr>
          <p:cNvSpPr>
            <a:spLocks noChangeArrowheads="1"/>
          </p:cNvSpPr>
          <p:nvPr/>
        </p:nvSpPr>
        <p:spPr bwMode="auto">
          <a:xfrm>
            <a:off x="2843213" y="1697038"/>
            <a:ext cx="3857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PREGUNTA MAS CRUCIAL.</a:t>
            </a:r>
            <a:endParaRPr lang="en-US" altLang="es-419" sz="2000" b="0">
              <a:solidFill>
                <a:srgbClr val="FFCC00"/>
              </a:solidFill>
            </a:endParaRPr>
          </a:p>
        </p:txBody>
      </p:sp>
      <p:sp>
        <p:nvSpPr>
          <p:cNvPr id="657418" name="WordArt 10">
            <a:extLst>
              <a:ext uri="{FF2B5EF4-FFF2-40B4-BE49-F238E27FC236}">
                <a16:creationId xmlns:a16="http://schemas.microsoft.com/office/drawing/2014/main" id="{D0405964-9AFD-A7D4-8609-80513E16D5D8}"/>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657419" name="WordArt 11">
            <a:extLst>
              <a:ext uri="{FF2B5EF4-FFF2-40B4-BE49-F238E27FC236}">
                <a16:creationId xmlns:a16="http://schemas.microsoft.com/office/drawing/2014/main" id="{8F142442-D62C-1AB9-EB0A-B1306120DC34}"/>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57420" name="WordArt 12">
            <a:extLst>
              <a:ext uri="{FF2B5EF4-FFF2-40B4-BE49-F238E27FC236}">
                <a16:creationId xmlns:a16="http://schemas.microsoft.com/office/drawing/2014/main" id="{6543B52B-4F7C-70B4-9F43-E098B7A4A39A}"/>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657421" name="WordArt 13">
            <a:extLst>
              <a:ext uri="{FF2B5EF4-FFF2-40B4-BE49-F238E27FC236}">
                <a16:creationId xmlns:a16="http://schemas.microsoft.com/office/drawing/2014/main" id="{FA88C9FC-F81E-944D-0803-DF597D539B5B}"/>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657422" name="Picture 14">
            <a:extLst>
              <a:ext uri="{FF2B5EF4-FFF2-40B4-BE49-F238E27FC236}">
                <a16:creationId xmlns:a16="http://schemas.microsoft.com/office/drawing/2014/main" id="{1AA888DD-88FD-BB75-1DC5-98DE4AE06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07650" name="Rectangle 2">
            <a:extLst>
              <a:ext uri="{FF2B5EF4-FFF2-40B4-BE49-F238E27FC236}">
                <a16:creationId xmlns:a16="http://schemas.microsoft.com/office/drawing/2014/main" id="{9BC2BD7D-1906-66E8-F435-B4ECC80977F6}"/>
              </a:ext>
            </a:extLst>
          </p:cNvPr>
          <p:cNvSpPr>
            <a:spLocks noChangeArrowheads="1"/>
          </p:cNvSpPr>
          <p:nvPr/>
        </p:nvSpPr>
        <p:spPr bwMode="auto">
          <a:xfrm>
            <a:off x="323850" y="2663825"/>
            <a:ext cx="5903913" cy="10541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Y Jesús les pregunto a sus doce discípulos y vosotros ¿quien decís que soy yo? </a:t>
            </a:r>
            <a:br>
              <a:rPr lang="es-MX" altLang="es-419" sz="2100"/>
            </a:br>
            <a:r>
              <a:rPr lang="es-MX" altLang="es-419" sz="2100"/>
              <a:t>Respondiendo Simón Pedro, dijo:</a:t>
            </a:r>
            <a:endParaRPr lang="en-US" altLang="es-419" sz="2100"/>
          </a:p>
        </p:txBody>
      </p:sp>
      <p:sp>
        <p:nvSpPr>
          <p:cNvPr id="1307651" name="Rectangle 3">
            <a:extLst>
              <a:ext uri="{FF2B5EF4-FFF2-40B4-BE49-F238E27FC236}">
                <a16:creationId xmlns:a16="http://schemas.microsoft.com/office/drawing/2014/main" id="{07B95C2C-6258-379C-3A44-457C6CC65E07}"/>
              </a:ext>
            </a:extLst>
          </p:cNvPr>
          <p:cNvSpPr>
            <a:spLocks noChangeArrowheads="1"/>
          </p:cNvSpPr>
          <p:nvPr/>
        </p:nvSpPr>
        <p:spPr bwMode="auto">
          <a:xfrm>
            <a:off x="2627313" y="2024063"/>
            <a:ext cx="3857625"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PREGUNTA MAS CRUCIAL.</a:t>
            </a:r>
            <a:endParaRPr lang="en-US" altLang="es-419" sz="2000" b="0">
              <a:solidFill>
                <a:srgbClr val="FFCC00"/>
              </a:solidFill>
            </a:endParaRPr>
          </a:p>
        </p:txBody>
      </p:sp>
      <p:sp>
        <p:nvSpPr>
          <p:cNvPr id="1307652" name="Rectangle 4">
            <a:extLst>
              <a:ext uri="{FF2B5EF4-FFF2-40B4-BE49-F238E27FC236}">
                <a16:creationId xmlns:a16="http://schemas.microsoft.com/office/drawing/2014/main" id="{9267C0E6-06CE-BA45-D2D7-C726968EBE0C}"/>
              </a:ext>
            </a:extLst>
          </p:cNvPr>
          <p:cNvSpPr>
            <a:spLocks noChangeArrowheads="1"/>
          </p:cNvSpPr>
          <p:nvPr/>
        </p:nvSpPr>
        <p:spPr bwMode="auto">
          <a:xfrm>
            <a:off x="323850" y="3895725"/>
            <a:ext cx="6119813" cy="4127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100"/>
              <a:t>Tu eres el Cristo, el Hijo del Dios viviente.</a:t>
            </a:r>
            <a:r>
              <a:rPr lang="es-MX" altLang="es-419" sz="2100">
                <a:effectLst>
                  <a:outerShdw blurRad="38100" dist="38100" dir="2700000" algn="tl">
                    <a:srgbClr val="C0C0C0"/>
                  </a:outerShdw>
                </a:effectLst>
              </a:rPr>
              <a:t> </a:t>
            </a:r>
            <a:endParaRPr lang="en-US" altLang="es-419" sz="2100">
              <a:effectLst>
                <a:outerShdw blurRad="38100" dist="38100" dir="2700000" algn="tl">
                  <a:srgbClr val="C0C0C0"/>
                </a:outerShdw>
              </a:effectLst>
            </a:endParaRPr>
          </a:p>
        </p:txBody>
      </p:sp>
      <p:sp>
        <p:nvSpPr>
          <p:cNvPr id="1307653" name="Rectangle 5">
            <a:extLst>
              <a:ext uri="{FF2B5EF4-FFF2-40B4-BE49-F238E27FC236}">
                <a16:creationId xmlns:a16="http://schemas.microsoft.com/office/drawing/2014/main" id="{72CAB57A-7E01-83B4-B4F9-DBE7FE5EF07C}"/>
              </a:ext>
            </a:extLst>
          </p:cNvPr>
          <p:cNvSpPr>
            <a:spLocks noChangeArrowheads="1"/>
          </p:cNvSpPr>
          <p:nvPr/>
        </p:nvSpPr>
        <p:spPr bwMode="auto">
          <a:xfrm>
            <a:off x="323850" y="4405313"/>
            <a:ext cx="6335713" cy="137477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Entonces le respondió Jesús: Bienaventurado eres, Simón, hijo de Jonás, por que no te lo revelo carne ni sangre, si no mi Padre que esta en los cielos” (Mat. 16:15-17)</a:t>
            </a:r>
            <a:endParaRPr lang="en-US" altLang="es-419" sz="2100"/>
          </a:p>
        </p:txBody>
      </p:sp>
      <p:sp>
        <p:nvSpPr>
          <p:cNvPr id="1307659" name="WordArt 11">
            <a:extLst>
              <a:ext uri="{FF2B5EF4-FFF2-40B4-BE49-F238E27FC236}">
                <a16:creationId xmlns:a16="http://schemas.microsoft.com/office/drawing/2014/main" id="{AF832576-DF62-F9CA-11FA-1DBE8AD12F3F}"/>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307660" name="WordArt 12">
            <a:extLst>
              <a:ext uri="{FF2B5EF4-FFF2-40B4-BE49-F238E27FC236}">
                <a16:creationId xmlns:a16="http://schemas.microsoft.com/office/drawing/2014/main" id="{F92CBF0B-83CC-1911-45F6-838DBD881064}"/>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07661" name="WordArt 13">
            <a:extLst>
              <a:ext uri="{FF2B5EF4-FFF2-40B4-BE49-F238E27FC236}">
                <a16:creationId xmlns:a16="http://schemas.microsoft.com/office/drawing/2014/main" id="{889A6EE1-C687-5924-7CDF-47CF7883628C}"/>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1307662" name="WordArt 14">
            <a:extLst>
              <a:ext uri="{FF2B5EF4-FFF2-40B4-BE49-F238E27FC236}">
                <a16:creationId xmlns:a16="http://schemas.microsoft.com/office/drawing/2014/main" id="{472A2F29-4A42-F652-8CD1-FFB3D2EB44FF}"/>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1307664" name="Picture 16">
            <a:extLst>
              <a:ext uri="{FF2B5EF4-FFF2-40B4-BE49-F238E27FC236}">
                <a16:creationId xmlns:a16="http://schemas.microsoft.com/office/drawing/2014/main" id="{A8FD2358-FACD-6A03-0DF2-49610A9C1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773238"/>
            <a:ext cx="3232150" cy="430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08674" name="Rectangle 2">
            <a:extLst>
              <a:ext uri="{FF2B5EF4-FFF2-40B4-BE49-F238E27FC236}">
                <a16:creationId xmlns:a16="http://schemas.microsoft.com/office/drawing/2014/main" id="{2C4853D9-1C5E-62EF-1E23-103945E50D6C}"/>
              </a:ext>
            </a:extLst>
          </p:cNvPr>
          <p:cNvSpPr>
            <a:spLocks noChangeArrowheads="1"/>
          </p:cNvSpPr>
          <p:nvPr/>
        </p:nvSpPr>
        <p:spPr bwMode="auto">
          <a:xfrm>
            <a:off x="4067175" y="2725738"/>
            <a:ext cx="4754563" cy="23368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En nuestros días, cada uno de nosotros debemos responder a la misma pregunta que Cristo les hizo a sus discípulos. Nuestra respuesta a este interrogante fundamental depende de la fe que tengamos en el testimonio de la palabra de Dios.</a:t>
            </a:r>
          </a:p>
        </p:txBody>
      </p:sp>
      <p:sp>
        <p:nvSpPr>
          <p:cNvPr id="1308675" name="Rectangle 3">
            <a:extLst>
              <a:ext uri="{FF2B5EF4-FFF2-40B4-BE49-F238E27FC236}">
                <a16:creationId xmlns:a16="http://schemas.microsoft.com/office/drawing/2014/main" id="{9660D258-46E7-42CC-05AC-3FAE8FE8679F}"/>
              </a:ext>
            </a:extLst>
          </p:cNvPr>
          <p:cNvSpPr>
            <a:spLocks noChangeArrowheads="1"/>
          </p:cNvSpPr>
          <p:nvPr/>
        </p:nvSpPr>
        <p:spPr bwMode="auto">
          <a:xfrm>
            <a:off x="2771775" y="1628775"/>
            <a:ext cx="385762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PREGUNTA MAS CRUCIAL.</a:t>
            </a:r>
            <a:endParaRPr lang="en-US" altLang="es-419" sz="2000" b="0">
              <a:solidFill>
                <a:srgbClr val="FFCC00"/>
              </a:solidFill>
            </a:endParaRPr>
          </a:p>
        </p:txBody>
      </p:sp>
      <p:sp>
        <p:nvSpPr>
          <p:cNvPr id="1308682" name="WordArt 10">
            <a:extLst>
              <a:ext uri="{FF2B5EF4-FFF2-40B4-BE49-F238E27FC236}">
                <a16:creationId xmlns:a16="http://schemas.microsoft.com/office/drawing/2014/main" id="{945F2936-3636-05FD-1948-44726FFF5F02}"/>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308683" name="WordArt 11">
            <a:extLst>
              <a:ext uri="{FF2B5EF4-FFF2-40B4-BE49-F238E27FC236}">
                <a16:creationId xmlns:a16="http://schemas.microsoft.com/office/drawing/2014/main" id="{EAB3724B-F90E-7896-B61C-6A36DA84904E}"/>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308684" name="WordArt 12">
            <a:extLst>
              <a:ext uri="{FF2B5EF4-FFF2-40B4-BE49-F238E27FC236}">
                <a16:creationId xmlns:a16="http://schemas.microsoft.com/office/drawing/2014/main" id="{B15C1FEB-C1F3-7260-00BD-E9598013E553}"/>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1308685" name="WordArt 13">
            <a:extLst>
              <a:ext uri="{FF2B5EF4-FFF2-40B4-BE49-F238E27FC236}">
                <a16:creationId xmlns:a16="http://schemas.microsoft.com/office/drawing/2014/main" id="{AD94D6C8-9B3C-2394-7BEC-DAAFCE5E7E37}"/>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1308687" name="Picture 15">
            <a:extLst>
              <a:ext uri="{FF2B5EF4-FFF2-40B4-BE49-F238E27FC236}">
                <a16:creationId xmlns:a16="http://schemas.microsoft.com/office/drawing/2014/main" id="{5DD46DA9-C983-26CF-4902-46CB4E6E9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00213"/>
            <a:ext cx="3232150" cy="430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1427" name="Rectangle 3">
            <a:extLst>
              <a:ext uri="{FF2B5EF4-FFF2-40B4-BE49-F238E27FC236}">
                <a16:creationId xmlns:a16="http://schemas.microsoft.com/office/drawing/2014/main" id="{9D42A563-7AD7-B40E-B9D5-A3E60AAE4D57}"/>
              </a:ext>
            </a:extLst>
          </p:cNvPr>
          <p:cNvSpPr>
            <a:spLocks noChangeArrowheads="1"/>
          </p:cNvSpPr>
          <p:nvPr/>
        </p:nvSpPr>
        <p:spPr bwMode="auto">
          <a:xfrm>
            <a:off x="900113" y="1844675"/>
            <a:ext cx="3924300" cy="8223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s-ES" altLang="es-419" sz="2400"/>
              <a:t>El conflicto se originó en el Cielo </a:t>
            </a:r>
          </a:p>
        </p:txBody>
      </p:sp>
      <p:sp>
        <p:nvSpPr>
          <p:cNvPr id="231434" name="Rectangle 10">
            <a:extLst>
              <a:ext uri="{FF2B5EF4-FFF2-40B4-BE49-F238E27FC236}">
                <a16:creationId xmlns:a16="http://schemas.microsoft.com/office/drawing/2014/main" id="{F86EA103-AE91-D85B-4999-B1A779DF4C7C}"/>
              </a:ext>
            </a:extLst>
          </p:cNvPr>
          <p:cNvSpPr>
            <a:spLocks noChangeArrowheads="1"/>
          </p:cNvSpPr>
          <p:nvPr/>
        </p:nvSpPr>
        <p:spPr bwMode="auto">
          <a:xfrm>
            <a:off x="358775" y="2708275"/>
            <a:ext cx="5005388" cy="247332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419" sz="2600"/>
              <a:t>Cuando un ser creado, dotado de libertad de elección, por exaltación propia, se convirtió en Satanás, el adversario de Dios, y condujo la rebelión de una parte de los ángeles.</a:t>
            </a:r>
          </a:p>
        </p:txBody>
      </p:sp>
      <p:sp>
        <p:nvSpPr>
          <p:cNvPr id="231443" name="WordArt 19">
            <a:extLst>
              <a:ext uri="{FF2B5EF4-FFF2-40B4-BE49-F238E27FC236}">
                <a16:creationId xmlns:a16="http://schemas.microsoft.com/office/drawing/2014/main" id="{C3C978F7-3FB2-F9CC-1E21-1FB8EE8C83B1}"/>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231444" name="WordArt 20">
            <a:extLst>
              <a:ext uri="{FF2B5EF4-FFF2-40B4-BE49-F238E27FC236}">
                <a16:creationId xmlns:a16="http://schemas.microsoft.com/office/drawing/2014/main" id="{9958CD76-6F09-531E-7BA7-B64FA6BA32F8}"/>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231445" name="WordArt 21">
            <a:extLst>
              <a:ext uri="{FF2B5EF4-FFF2-40B4-BE49-F238E27FC236}">
                <a16:creationId xmlns:a16="http://schemas.microsoft.com/office/drawing/2014/main" id="{2F2FC695-8544-B69A-4EB7-3E2808D06F97}"/>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231446" name="WordArt 22">
            <a:extLst>
              <a:ext uri="{FF2B5EF4-FFF2-40B4-BE49-F238E27FC236}">
                <a16:creationId xmlns:a16="http://schemas.microsoft.com/office/drawing/2014/main" id="{7677F296-14D5-1EB8-2568-FFCEE8A009DD}"/>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231447" name="Picture 23">
            <a:extLst>
              <a:ext uri="{FF2B5EF4-FFF2-40B4-BE49-F238E27FC236}">
                <a16:creationId xmlns:a16="http://schemas.microsoft.com/office/drawing/2014/main" id="{61056DCF-1A6E-353C-10F1-FE0CA7789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5363" name="Rectangle 3">
            <a:extLst>
              <a:ext uri="{FF2B5EF4-FFF2-40B4-BE49-F238E27FC236}">
                <a16:creationId xmlns:a16="http://schemas.microsoft.com/office/drawing/2014/main" id="{85FE8D5D-5D0E-793A-2A13-6383F14B9FEB}"/>
              </a:ext>
            </a:extLst>
          </p:cNvPr>
          <p:cNvSpPr>
            <a:spLocks noChangeArrowheads="1"/>
          </p:cNvSpPr>
          <p:nvPr/>
        </p:nvSpPr>
        <p:spPr bwMode="auto">
          <a:xfrm>
            <a:off x="395288" y="3568700"/>
            <a:ext cx="4554537" cy="1924050"/>
          </a:xfrm>
          <a:prstGeom prst="rect">
            <a:avLst/>
          </a:prstGeom>
          <a:noFill/>
          <a:ln>
            <a:noFill/>
          </a:ln>
          <a:effectLst/>
          <a:extLst>
            <a:ext uri="{909E8E84-426E-40DD-AFC4-6F175D3DCCD1}">
              <a14:hiddenFill xmlns:a14="http://schemas.microsoft.com/office/drawing/2010/main">
                <a:solidFill>
                  <a:srgbClr val="33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r>
              <a:rPr lang="es-MX" altLang="es-419" sz="2100"/>
              <a:t>Una de las estrategias que Satanás usa en el conflicto cósmico, consiste en convencer a los seres humanos de que pueden comprender la verdad aparte de Jesús.  </a:t>
            </a:r>
            <a:endParaRPr lang="en-US" altLang="es-419" sz="2100"/>
          </a:p>
        </p:txBody>
      </p:sp>
      <p:sp>
        <p:nvSpPr>
          <p:cNvPr id="655364" name="Rectangle 4">
            <a:extLst>
              <a:ext uri="{FF2B5EF4-FFF2-40B4-BE49-F238E27FC236}">
                <a16:creationId xmlns:a16="http://schemas.microsoft.com/office/drawing/2014/main" id="{18E20532-87F5-B431-CF9B-8BAB38ED274C}"/>
              </a:ext>
            </a:extLst>
          </p:cNvPr>
          <p:cNvSpPr>
            <a:spLocks noChangeArrowheads="1"/>
          </p:cNvSpPr>
          <p:nvPr/>
        </p:nvSpPr>
        <p:spPr bwMode="auto">
          <a:xfrm>
            <a:off x="2195513" y="1736725"/>
            <a:ext cx="546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CENTRO DE LAS DOCTRINAS BIBLICAS.</a:t>
            </a:r>
            <a:endParaRPr lang="en-US" altLang="es-419" sz="2000" b="0">
              <a:solidFill>
                <a:srgbClr val="FFCC00"/>
              </a:solidFill>
            </a:endParaRPr>
          </a:p>
        </p:txBody>
      </p:sp>
      <p:sp>
        <p:nvSpPr>
          <p:cNvPr id="655365" name="Rectangle 5">
            <a:extLst>
              <a:ext uri="{FF2B5EF4-FFF2-40B4-BE49-F238E27FC236}">
                <a16:creationId xmlns:a16="http://schemas.microsoft.com/office/drawing/2014/main" id="{39703801-2CA8-0662-90DD-D75F2EC17C5C}"/>
              </a:ext>
            </a:extLst>
          </p:cNvPr>
          <p:cNvSpPr>
            <a:spLocks noChangeArrowheads="1"/>
          </p:cNvSpPr>
          <p:nvPr/>
        </p:nvSpPr>
        <p:spPr bwMode="auto">
          <a:xfrm>
            <a:off x="395288" y="2089150"/>
            <a:ext cx="5905500" cy="1374775"/>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100"/>
              <a:t>Cristo es el foco de las Escrituras. Dios nos invita a comprender la verdad como es en Jesús (Efe. 4:21), por que el es la verdad (Juan 14:5)</a:t>
            </a:r>
            <a:endParaRPr lang="en-US" altLang="es-419" sz="2100"/>
          </a:p>
        </p:txBody>
      </p:sp>
      <p:sp>
        <p:nvSpPr>
          <p:cNvPr id="655371" name="WordArt 11">
            <a:extLst>
              <a:ext uri="{FF2B5EF4-FFF2-40B4-BE49-F238E27FC236}">
                <a16:creationId xmlns:a16="http://schemas.microsoft.com/office/drawing/2014/main" id="{7C13A396-91E3-C8B6-B327-E003CB79CDC7}"/>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655372" name="WordArt 12">
            <a:extLst>
              <a:ext uri="{FF2B5EF4-FFF2-40B4-BE49-F238E27FC236}">
                <a16:creationId xmlns:a16="http://schemas.microsoft.com/office/drawing/2014/main" id="{40357EC1-D653-F534-0D54-53D0DEA6E64E}"/>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55373" name="WordArt 13">
            <a:extLst>
              <a:ext uri="{FF2B5EF4-FFF2-40B4-BE49-F238E27FC236}">
                <a16:creationId xmlns:a16="http://schemas.microsoft.com/office/drawing/2014/main" id="{CF3F07BC-CC28-963E-7DD9-75B600B68FCA}"/>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655374" name="WordArt 14">
            <a:extLst>
              <a:ext uri="{FF2B5EF4-FFF2-40B4-BE49-F238E27FC236}">
                <a16:creationId xmlns:a16="http://schemas.microsoft.com/office/drawing/2014/main" id="{984BC0BA-F54C-5FEA-86DE-00EBBEFC6FAC}"/>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655375" name="Picture 15">
            <a:extLst>
              <a:ext uri="{FF2B5EF4-FFF2-40B4-BE49-F238E27FC236}">
                <a16:creationId xmlns:a16="http://schemas.microsoft.com/office/drawing/2014/main" id="{89931173-ED0E-0B90-3770-A1D3278AA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2786" name="Rectangle 2">
            <a:extLst>
              <a:ext uri="{FF2B5EF4-FFF2-40B4-BE49-F238E27FC236}">
                <a16:creationId xmlns:a16="http://schemas.microsoft.com/office/drawing/2014/main" id="{AB1DFCC7-B4C1-07A4-4E9A-1D36F18E7C94}"/>
              </a:ext>
            </a:extLst>
          </p:cNvPr>
          <p:cNvSpPr>
            <a:spLocks noChangeArrowheads="1"/>
          </p:cNvSpPr>
          <p:nvPr/>
        </p:nvSpPr>
        <p:spPr bwMode="auto">
          <a:xfrm>
            <a:off x="2339975" y="2771775"/>
            <a:ext cx="4897438" cy="152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p>
            <a:pPr>
              <a:buFont typeface="Wingdings" panose="05000000000000000000" pitchFamily="2" charset="2"/>
              <a:buChar char="§"/>
            </a:pPr>
            <a:r>
              <a:rPr lang="es-MX" altLang="es-419" sz="2000"/>
              <a:t>El hombre</a:t>
            </a:r>
          </a:p>
          <a:p>
            <a:pPr>
              <a:buFont typeface="Wingdings" panose="05000000000000000000" pitchFamily="2" charset="2"/>
              <a:buChar char="§"/>
            </a:pPr>
            <a:r>
              <a:rPr lang="es-MX" altLang="es-419" sz="2000"/>
              <a:t>La naturaleza o el universo observable</a:t>
            </a:r>
          </a:p>
          <a:p>
            <a:pPr>
              <a:buFont typeface="Wingdings" panose="05000000000000000000" pitchFamily="2" charset="2"/>
              <a:buChar char="§"/>
            </a:pPr>
            <a:r>
              <a:rPr lang="es-MX" altLang="es-419" sz="2000"/>
              <a:t>Las Escrituras</a:t>
            </a:r>
          </a:p>
          <a:p>
            <a:pPr>
              <a:buFont typeface="Wingdings" panose="05000000000000000000" pitchFamily="2" charset="2"/>
              <a:buChar char="§"/>
            </a:pPr>
            <a:r>
              <a:rPr lang="es-MX" altLang="es-419" sz="2000"/>
              <a:t>La Iglesia</a:t>
            </a:r>
            <a:endParaRPr lang="en-US" altLang="es-419" sz="2000"/>
          </a:p>
        </p:txBody>
      </p:sp>
      <p:sp>
        <p:nvSpPr>
          <p:cNvPr id="1142787" name="Rectangle 3">
            <a:extLst>
              <a:ext uri="{FF2B5EF4-FFF2-40B4-BE49-F238E27FC236}">
                <a16:creationId xmlns:a16="http://schemas.microsoft.com/office/drawing/2014/main" id="{90F08795-AB89-D6D0-6D1D-E944CAF4A082}"/>
              </a:ext>
            </a:extLst>
          </p:cNvPr>
          <p:cNvSpPr>
            <a:spLocks noChangeArrowheads="1"/>
          </p:cNvSpPr>
          <p:nvPr/>
        </p:nvSpPr>
        <p:spPr bwMode="auto">
          <a:xfrm>
            <a:off x="755650" y="1989138"/>
            <a:ext cx="7632700" cy="7016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t>Con este fin se han propuesto diversos centros de verdad, ya sea individualmente o en combinación.</a:t>
            </a:r>
            <a:endParaRPr lang="en-US" altLang="es-419" sz="2000"/>
          </a:p>
        </p:txBody>
      </p:sp>
      <p:sp>
        <p:nvSpPr>
          <p:cNvPr id="1142788" name="Rectangle 4">
            <a:extLst>
              <a:ext uri="{FF2B5EF4-FFF2-40B4-BE49-F238E27FC236}">
                <a16:creationId xmlns:a16="http://schemas.microsoft.com/office/drawing/2014/main" id="{2E4D0F71-7C14-1B19-88DC-F43E0E6BA168}"/>
              </a:ext>
            </a:extLst>
          </p:cNvPr>
          <p:cNvSpPr>
            <a:spLocks noChangeArrowheads="1"/>
          </p:cNvSpPr>
          <p:nvPr/>
        </p:nvSpPr>
        <p:spPr bwMode="auto">
          <a:xfrm>
            <a:off x="323850" y="4292600"/>
            <a:ext cx="8353425" cy="100647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Al colocar un centro diferente de Cristo en las doctrinas de la Iglesia, Satanás logra su objetivo de desviar nuestra atención de aquel que es la única esperanza de la humanidad.</a:t>
            </a:r>
          </a:p>
        </p:txBody>
      </p:sp>
      <p:sp>
        <p:nvSpPr>
          <p:cNvPr id="1142794" name="WordArt 10">
            <a:extLst>
              <a:ext uri="{FF2B5EF4-FFF2-40B4-BE49-F238E27FC236}">
                <a16:creationId xmlns:a16="http://schemas.microsoft.com/office/drawing/2014/main" id="{C99CC7C3-9882-1D69-22CF-914F42BF719B}"/>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42795" name="WordArt 11">
            <a:extLst>
              <a:ext uri="{FF2B5EF4-FFF2-40B4-BE49-F238E27FC236}">
                <a16:creationId xmlns:a16="http://schemas.microsoft.com/office/drawing/2014/main" id="{0D4ED724-CCC9-8996-7367-F3EBB16378CB}"/>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42796" name="WordArt 12">
            <a:extLst>
              <a:ext uri="{FF2B5EF4-FFF2-40B4-BE49-F238E27FC236}">
                <a16:creationId xmlns:a16="http://schemas.microsoft.com/office/drawing/2014/main" id="{4BA96FB0-4A0B-F83B-0E5B-10720A846AEE}"/>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1142797" name="WordArt 13">
            <a:extLst>
              <a:ext uri="{FF2B5EF4-FFF2-40B4-BE49-F238E27FC236}">
                <a16:creationId xmlns:a16="http://schemas.microsoft.com/office/drawing/2014/main" id="{B128AB45-4559-BAD6-E19B-B6F7C5E4696C}"/>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0740" name="Rectangle 4">
            <a:extLst>
              <a:ext uri="{FF2B5EF4-FFF2-40B4-BE49-F238E27FC236}">
                <a16:creationId xmlns:a16="http://schemas.microsoft.com/office/drawing/2014/main" id="{CD5462E2-E478-F8A1-C071-0E66A442AF39}"/>
              </a:ext>
            </a:extLst>
          </p:cNvPr>
          <p:cNvSpPr>
            <a:spLocks noChangeArrowheads="1"/>
          </p:cNvSpPr>
          <p:nvPr/>
        </p:nvSpPr>
        <p:spPr bwMode="auto">
          <a:xfrm>
            <a:off x="4140200" y="3821113"/>
            <a:ext cx="4356100" cy="19208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mandato de la teología Cristiana es inspirar confianza en la autoridad de la palabra de Dios y quitar de la verdad cualquier otro centro que se sugiera, reemplazándolo por Cristo. </a:t>
            </a:r>
            <a:endParaRPr lang="en-US" altLang="es-419" sz="2000"/>
          </a:p>
        </p:txBody>
      </p:sp>
      <p:sp>
        <p:nvSpPr>
          <p:cNvPr id="500741" name="Rectangle 5">
            <a:extLst>
              <a:ext uri="{FF2B5EF4-FFF2-40B4-BE49-F238E27FC236}">
                <a16:creationId xmlns:a16="http://schemas.microsoft.com/office/drawing/2014/main" id="{0E40525B-924E-62F4-FB09-95C172BA0BCB}"/>
              </a:ext>
            </a:extLst>
          </p:cNvPr>
          <p:cNvSpPr>
            <a:spLocks noChangeArrowheads="1"/>
          </p:cNvSpPr>
          <p:nvPr/>
        </p:nvSpPr>
        <p:spPr bwMode="auto">
          <a:xfrm>
            <a:off x="1979613" y="1812925"/>
            <a:ext cx="5392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FUNCION DE LA TEOLOGIA CRISTIANA.</a:t>
            </a:r>
            <a:endParaRPr lang="en-US" altLang="es-419" sz="2000" b="0">
              <a:solidFill>
                <a:srgbClr val="FFCC00"/>
              </a:solidFill>
            </a:endParaRPr>
          </a:p>
        </p:txBody>
      </p:sp>
      <p:sp>
        <p:nvSpPr>
          <p:cNvPr id="500742" name="Rectangle 6">
            <a:extLst>
              <a:ext uri="{FF2B5EF4-FFF2-40B4-BE49-F238E27FC236}">
                <a16:creationId xmlns:a16="http://schemas.microsoft.com/office/drawing/2014/main" id="{8D20F12A-2B20-C328-2834-D291171264F5}"/>
              </a:ext>
            </a:extLst>
          </p:cNvPr>
          <p:cNvSpPr>
            <a:spLocks noChangeArrowheads="1"/>
          </p:cNvSpPr>
          <p:nvPr/>
        </p:nvSpPr>
        <p:spPr bwMode="auto">
          <a:xfrm>
            <a:off x="4067175" y="2389188"/>
            <a:ext cx="4787900" cy="13112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La teología que por definición es un estudio de Dios y de su relación con sus criaturas, debe desarrollar todas sus doctrinas a la luz de Cristo.</a:t>
            </a:r>
            <a:endParaRPr lang="en-US" altLang="es-419" sz="2000"/>
          </a:p>
        </p:txBody>
      </p:sp>
      <p:sp>
        <p:nvSpPr>
          <p:cNvPr id="500749" name="WordArt 13">
            <a:extLst>
              <a:ext uri="{FF2B5EF4-FFF2-40B4-BE49-F238E27FC236}">
                <a16:creationId xmlns:a16="http://schemas.microsoft.com/office/drawing/2014/main" id="{D978D64C-84B9-F9C4-3BBD-13F0A415998F}"/>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500750" name="WordArt 14">
            <a:extLst>
              <a:ext uri="{FF2B5EF4-FFF2-40B4-BE49-F238E27FC236}">
                <a16:creationId xmlns:a16="http://schemas.microsoft.com/office/drawing/2014/main" id="{ECEB25A7-A1F1-BFBE-1D8F-74693A9CE8E9}"/>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500751" name="WordArt 15">
            <a:extLst>
              <a:ext uri="{FF2B5EF4-FFF2-40B4-BE49-F238E27FC236}">
                <a16:creationId xmlns:a16="http://schemas.microsoft.com/office/drawing/2014/main" id="{7CEEDC8E-A34A-531E-9508-ECD5AE051B48}"/>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500752" name="WordArt 16">
            <a:extLst>
              <a:ext uri="{FF2B5EF4-FFF2-40B4-BE49-F238E27FC236}">
                <a16:creationId xmlns:a16="http://schemas.microsoft.com/office/drawing/2014/main" id="{F1AB66A1-F242-35DD-A206-F199F62F0F5E}"/>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500753" name="Picture 17">
            <a:extLst>
              <a:ext uri="{FF2B5EF4-FFF2-40B4-BE49-F238E27FC236}">
                <a16:creationId xmlns:a16="http://schemas.microsoft.com/office/drawing/2014/main" id="{A09F0BFB-8F4D-D5BC-9A50-923F8FA58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06" y="1606453"/>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3810" name="Rectangle 2">
            <a:extLst>
              <a:ext uri="{FF2B5EF4-FFF2-40B4-BE49-F238E27FC236}">
                <a16:creationId xmlns:a16="http://schemas.microsoft.com/office/drawing/2014/main" id="{4FD7261B-A80B-F1A9-83DF-5F18FF46B458}"/>
              </a:ext>
            </a:extLst>
          </p:cNvPr>
          <p:cNvSpPr>
            <a:spLocks noChangeArrowheads="1"/>
          </p:cNvSpPr>
          <p:nvPr/>
        </p:nvSpPr>
        <p:spPr bwMode="auto">
          <a:xfrm>
            <a:off x="250825" y="1989138"/>
            <a:ext cx="5041900" cy="25304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Cuando se hace esto, la verdadera teología Cristiana le hace un gran servicio a la iglesia, por que señala la raíz de la controversia cósmica, exponiéndola y resolviéndola con el único argumento incontrovertible: Cristo se halla revelado en las Escrituras.</a:t>
            </a:r>
            <a:endParaRPr lang="en-US" altLang="es-419" sz="2000"/>
          </a:p>
        </p:txBody>
      </p:sp>
      <p:sp>
        <p:nvSpPr>
          <p:cNvPr id="1143811" name="Rectangle 3">
            <a:extLst>
              <a:ext uri="{FF2B5EF4-FFF2-40B4-BE49-F238E27FC236}">
                <a16:creationId xmlns:a16="http://schemas.microsoft.com/office/drawing/2014/main" id="{7B4AE837-15AA-98EC-E386-F1D061BE0CA2}"/>
              </a:ext>
            </a:extLst>
          </p:cNvPr>
          <p:cNvSpPr>
            <a:spLocks noChangeArrowheads="1"/>
          </p:cNvSpPr>
          <p:nvPr/>
        </p:nvSpPr>
        <p:spPr bwMode="auto">
          <a:xfrm>
            <a:off x="2124075" y="1685925"/>
            <a:ext cx="5322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 FUNCION DE LA TEOLOGIA CRISTIANA</a:t>
            </a:r>
            <a:endParaRPr lang="en-US" altLang="es-419" sz="2000" b="0">
              <a:solidFill>
                <a:srgbClr val="FFCC00"/>
              </a:solidFill>
            </a:endParaRPr>
          </a:p>
        </p:txBody>
      </p:sp>
      <p:sp>
        <p:nvSpPr>
          <p:cNvPr id="1143812" name="Rectangle 4">
            <a:extLst>
              <a:ext uri="{FF2B5EF4-FFF2-40B4-BE49-F238E27FC236}">
                <a16:creationId xmlns:a16="http://schemas.microsoft.com/office/drawing/2014/main" id="{F53DBA39-4340-5178-CD43-146FA593CC3F}"/>
              </a:ext>
            </a:extLst>
          </p:cNvPr>
          <p:cNvSpPr>
            <a:spLocks noChangeArrowheads="1"/>
          </p:cNvSpPr>
          <p:nvPr/>
        </p:nvSpPr>
        <p:spPr bwMode="auto">
          <a:xfrm>
            <a:off x="250825" y="4460875"/>
            <a:ext cx="4887913" cy="13112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Dios puede usar la teología como un instrumento efectivo para ayudar a la humanidad a oponerse a los esfuerzos de Satanás en el mundo.</a:t>
            </a:r>
          </a:p>
        </p:txBody>
      </p:sp>
      <p:sp>
        <p:nvSpPr>
          <p:cNvPr id="1143819" name="WordArt 11">
            <a:extLst>
              <a:ext uri="{FF2B5EF4-FFF2-40B4-BE49-F238E27FC236}">
                <a16:creationId xmlns:a16="http://schemas.microsoft.com/office/drawing/2014/main" id="{E06C75B6-8754-3870-5F23-3E2326D44CAA}"/>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43820" name="WordArt 12">
            <a:extLst>
              <a:ext uri="{FF2B5EF4-FFF2-40B4-BE49-F238E27FC236}">
                <a16:creationId xmlns:a16="http://schemas.microsoft.com/office/drawing/2014/main" id="{9C021570-1DA1-BD62-EE04-A3E2FD577E6D}"/>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43821" name="WordArt 13">
            <a:extLst>
              <a:ext uri="{FF2B5EF4-FFF2-40B4-BE49-F238E27FC236}">
                <a16:creationId xmlns:a16="http://schemas.microsoft.com/office/drawing/2014/main" id="{3A3ABEFA-91D4-0A33-A308-4ED4D41654CD}"/>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1143822" name="WordArt 14">
            <a:extLst>
              <a:ext uri="{FF2B5EF4-FFF2-40B4-BE49-F238E27FC236}">
                <a16:creationId xmlns:a16="http://schemas.microsoft.com/office/drawing/2014/main" id="{597D4FBF-EFB3-236B-7809-3DFCB5E77795}"/>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1143823" name="Picture 15">
            <a:extLst>
              <a:ext uri="{FF2B5EF4-FFF2-40B4-BE49-F238E27FC236}">
                <a16:creationId xmlns:a16="http://schemas.microsoft.com/office/drawing/2014/main" id="{B17AE867-AC97-5A53-C2A5-F6403F96C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8435" name="Rectangle 3">
            <a:extLst>
              <a:ext uri="{FF2B5EF4-FFF2-40B4-BE49-F238E27FC236}">
                <a16:creationId xmlns:a16="http://schemas.microsoft.com/office/drawing/2014/main" id="{597F0D10-6262-F32E-081D-5CDB4380DA4B}"/>
              </a:ext>
            </a:extLst>
          </p:cNvPr>
          <p:cNvSpPr>
            <a:spLocks noChangeArrowheads="1"/>
          </p:cNvSpPr>
          <p:nvPr/>
        </p:nvSpPr>
        <p:spPr bwMode="auto">
          <a:xfrm>
            <a:off x="684213" y="2060575"/>
            <a:ext cx="4392612" cy="2225675"/>
          </a:xfrm>
          <a:prstGeom prst="rect">
            <a:avLst/>
          </a:prstGeom>
          <a:noFill/>
          <a:ln>
            <a:noFill/>
          </a:ln>
          <a:effectLst/>
          <a:extLst>
            <a:ext uri="{909E8E84-426E-40DD-AFC4-6F175D3DCCD1}">
              <a14:hiddenFill xmlns:a14="http://schemas.microsoft.com/office/drawing/2010/main">
                <a:solidFill>
                  <a:srgbClr val="66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doctrina de la gran controversia revela la batalla formidable que afecta a cada persona que nace en el mundo; de hecho, el conflicto abarca hasta los últimos rincones del universo. Las Escrituras dice:</a:t>
            </a:r>
          </a:p>
        </p:txBody>
      </p:sp>
      <p:sp>
        <p:nvSpPr>
          <p:cNvPr id="658436" name="Rectangle 4">
            <a:extLst>
              <a:ext uri="{FF2B5EF4-FFF2-40B4-BE49-F238E27FC236}">
                <a16:creationId xmlns:a16="http://schemas.microsoft.com/office/drawing/2014/main" id="{5B0938EC-E723-066D-DC1C-3C648ABE2372}"/>
              </a:ext>
            </a:extLst>
          </p:cNvPr>
          <p:cNvSpPr>
            <a:spLocks noChangeArrowheads="1"/>
          </p:cNvSpPr>
          <p:nvPr/>
        </p:nvSpPr>
        <p:spPr bwMode="auto">
          <a:xfrm>
            <a:off x="2484438" y="1663700"/>
            <a:ext cx="448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SIGNIFICADO DE LA DOCTRINA.</a:t>
            </a:r>
            <a:endParaRPr lang="en-US" altLang="es-419" sz="2000" b="0">
              <a:solidFill>
                <a:srgbClr val="FFCC00"/>
              </a:solidFill>
            </a:endParaRPr>
          </a:p>
        </p:txBody>
      </p:sp>
      <p:sp>
        <p:nvSpPr>
          <p:cNvPr id="658437" name="Rectangle 5">
            <a:extLst>
              <a:ext uri="{FF2B5EF4-FFF2-40B4-BE49-F238E27FC236}">
                <a16:creationId xmlns:a16="http://schemas.microsoft.com/office/drawing/2014/main" id="{18A77DA7-9CD8-412C-409F-3AEFEEE5EEC4}"/>
              </a:ext>
            </a:extLst>
          </p:cNvPr>
          <p:cNvSpPr>
            <a:spLocks noChangeArrowheads="1"/>
          </p:cNvSpPr>
          <p:nvPr/>
        </p:nvSpPr>
        <p:spPr bwMode="auto">
          <a:xfrm>
            <a:off x="611188" y="4365625"/>
            <a:ext cx="7993062" cy="1311275"/>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000"/>
              <a:t>“Por que no tenemos lucha contra sangre y carne, si no contra principados, contra potestades, contra los gobernadores de las tinieblas de este siglo, contra huestes espirituales de maldad en las regiones celestes</a:t>
            </a:r>
            <a:r>
              <a:rPr lang="en-US" altLang="es-419" sz="2000"/>
              <a:t>”</a:t>
            </a:r>
            <a:r>
              <a:rPr lang="es-MX" altLang="es-419" sz="2000"/>
              <a:t>( Efe. 6:12)</a:t>
            </a:r>
          </a:p>
        </p:txBody>
      </p:sp>
      <p:sp>
        <p:nvSpPr>
          <p:cNvPr id="658445" name="WordArt 13">
            <a:extLst>
              <a:ext uri="{FF2B5EF4-FFF2-40B4-BE49-F238E27FC236}">
                <a16:creationId xmlns:a16="http://schemas.microsoft.com/office/drawing/2014/main" id="{4888425E-8C0E-403B-4E31-82D204892A83}"/>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658446" name="WordArt 14">
            <a:extLst>
              <a:ext uri="{FF2B5EF4-FFF2-40B4-BE49-F238E27FC236}">
                <a16:creationId xmlns:a16="http://schemas.microsoft.com/office/drawing/2014/main" id="{E95F20BB-AD7D-4BF2-19A9-37C01A177DC1}"/>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58447" name="WordArt 15">
            <a:extLst>
              <a:ext uri="{FF2B5EF4-FFF2-40B4-BE49-F238E27FC236}">
                <a16:creationId xmlns:a16="http://schemas.microsoft.com/office/drawing/2014/main" id="{4C96239F-63F2-0690-03A1-2065D04EF7BF}"/>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658448" name="WordArt 16">
            <a:extLst>
              <a:ext uri="{FF2B5EF4-FFF2-40B4-BE49-F238E27FC236}">
                <a16:creationId xmlns:a16="http://schemas.microsoft.com/office/drawing/2014/main" id="{AB9EB8A1-A403-14C2-E70A-DAD046A1CEDA}"/>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658450" name="Picture 18">
            <a:extLst>
              <a:ext uri="{FF2B5EF4-FFF2-40B4-BE49-F238E27FC236}">
                <a16:creationId xmlns:a16="http://schemas.microsoft.com/office/drawing/2014/main" id="{DF9A4D92-9D3F-C1D1-7D51-342BE737F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765175"/>
            <a:ext cx="3232150" cy="430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9459" name="Rectangle 3">
            <a:extLst>
              <a:ext uri="{FF2B5EF4-FFF2-40B4-BE49-F238E27FC236}">
                <a16:creationId xmlns:a16="http://schemas.microsoft.com/office/drawing/2014/main" id="{4CF1941C-6240-00D2-09FA-3AE012E46F62}"/>
              </a:ext>
            </a:extLst>
          </p:cNvPr>
          <p:cNvSpPr>
            <a:spLocks noChangeArrowheads="1"/>
          </p:cNvSpPr>
          <p:nvPr/>
        </p:nvSpPr>
        <p:spPr bwMode="auto">
          <a:xfrm>
            <a:off x="900113" y="3086100"/>
            <a:ext cx="7416800" cy="7016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comprensión de esta doctrina nos convence de que es necesario combatir el mal. </a:t>
            </a:r>
            <a:endParaRPr lang="en-US" altLang="es-419" sz="2000"/>
          </a:p>
        </p:txBody>
      </p:sp>
      <p:sp>
        <p:nvSpPr>
          <p:cNvPr id="659460" name="Rectangle 4">
            <a:extLst>
              <a:ext uri="{FF2B5EF4-FFF2-40B4-BE49-F238E27FC236}">
                <a16:creationId xmlns:a16="http://schemas.microsoft.com/office/drawing/2014/main" id="{CDFFFD8D-A207-61CA-9940-C7C67B87F8B3}"/>
              </a:ext>
            </a:extLst>
          </p:cNvPr>
          <p:cNvSpPr>
            <a:spLocks noChangeArrowheads="1"/>
          </p:cNvSpPr>
          <p:nvPr/>
        </p:nvSpPr>
        <p:spPr bwMode="auto">
          <a:xfrm>
            <a:off x="241300" y="2135188"/>
            <a:ext cx="8902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LAS ESCRITURAS PRODUCE UN ESTADO CONSTANTE DE VIGILANCIA.</a:t>
            </a:r>
            <a:endParaRPr lang="en-US" altLang="es-419" sz="2000" b="0">
              <a:solidFill>
                <a:srgbClr val="FFCC00"/>
              </a:solidFill>
            </a:endParaRPr>
          </a:p>
        </p:txBody>
      </p:sp>
      <p:sp>
        <p:nvSpPr>
          <p:cNvPr id="659461" name="Rectangle 5">
            <a:extLst>
              <a:ext uri="{FF2B5EF4-FFF2-40B4-BE49-F238E27FC236}">
                <a16:creationId xmlns:a16="http://schemas.microsoft.com/office/drawing/2014/main" id="{41EC94D8-E97C-449D-844F-EBDFD2CCCDB7}"/>
              </a:ext>
            </a:extLst>
          </p:cNvPr>
          <p:cNvSpPr>
            <a:spLocks noChangeArrowheads="1"/>
          </p:cNvSpPr>
          <p:nvPr/>
        </p:nvSpPr>
        <p:spPr bwMode="auto">
          <a:xfrm>
            <a:off x="900113" y="4221163"/>
            <a:ext cx="7632700" cy="100647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t>El éxito es posible únicamente por la dependencia de Jesucristo, el Capitán de las huestes, el que es “fuerte y valiente, Jehová el poderoso en batalla” (Sal. 24:8)</a:t>
            </a:r>
            <a:r>
              <a:rPr lang="es-MX" altLang="es-419" sz="2000">
                <a:effectLst>
                  <a:outerShdw blurRad="38100" dist="38100" dir="2700000" algn="tl">
                    <a:srgbClr val="C0C0C0"/>
                  </a:outerShdw>
                </a:effectLst>
              </a:rPr>
              <a:t> </a:t>
            </a:r>
            <a:endParaRPr lang="en-US" altLang="es-419" sz="2000">
              <a:effectLst>
                <a:outerShdw blurRad="38100" dist="38100" dir="2700000" algn="tl">
                  <a:srgbClr val="C0C0C0"/>
                </a:outerShdw>
              </a:effectLst>
            </a:endParaRPr>
          </a:p>
        </p:txBody>
      </p:sp>
      <p:sp>
        <p:nvSpPr>
          <p:cNvPr id="659467" name="WordArt 11">
            <a:extLst>
              <a:ext uri="{FF2B5EF4-FFF2-40B4-BE49-F238E27FC236}">
                <a16:creationId xmlns:a16="http://schemas.microsoft.com/office/drawing/2014/main" id="{5B7EEDDA-0479-7609-79A4-E247362416CA}"/>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659468" name="WordArt 12">
            <a:extLst>
              <a:ext uri="{FF2B5EF4-FFF2-40B4-BE49-F238E27FC236}">
                <a16:creationId xmlns:a16="http://schemas.microsoft.com/office/drawing/2014/main" id="{58C42285-71E2-311D-91F2-BB3F9104684E}"/>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59469" name="WordArt 13">
            <a:extLst>
              <a:ext uri="{FF2B5EF4-FFF2-40B4-BE49-F238E27FC236}">
                <a16:creationId xmlns:a16="http://schemas.microsoft.com/office/drawing/2014/main" id="{A6E84548-9D10-03B9-A569-E9C656439624}"/>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659470" name="WordArt 14">
            <a:extLst>
              <a:ext uri="{FF2B5EF4-FFF2-40B4-BE49-F238E27FC236}">
                <a16:creationId xmlns:a16="http://schemas.microsoft.com/office/drawing/2014/main" id="{2D3F9B08-C35D-9D5A-1E65-BCF99E651CDC}"/>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4834" name="Rectangle 2">
            <a:extLst>
              <a:ext uri="{FF2B5EF4-FFF2-40B4-BE49-F238E27FC236}">
                <a16:creationId xmlns:a16="http://schemas.microsoft.com/office/drawing/2014/main" id="{A65EA2CA-8756-1A4D-E2D1-E1F3AD1EA2DB}"/>
              </a:ext>
            </a:extLst>
          </p:cNvPr>
          <p:cNvSpPr>
            <a:spLocks noChangeArrowheads="1"/>
          </p:cNvSpPr>
          <p:nvPr/>
        </p:nvSpPr>
        <p:spPr bwMode="auto">
          <a:xfrm>
            <a:off x="179388" y="2200275"/>
            <a:ext cx="5905500" cy="3749675"/>
          </a:xfrm>
          <a:prstGeom prst="rect">
            <a:avLst/>
          </a:prstGeom>
          <a:noFill/>
          <a:ln>
            <a:noFill/>
          </a:ln>
          <a:effectLst/>
          <a:extLst>
            <a:ext uri="{909E8E84-426E-40DD-AFC4-6F175D3DCCD1}">
              <a14:hiddenFill xmlns:a14="http://schemas.microsoft.com/office/drawing/2010/main">
                <a:solidFill>
                  <a:srgbClr val="CC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El hecho de aceptar la estrategia de Cristo requiere aceptar “toda la armadura de Dios, para que podáis resistir en el día malo, y habiendo acabado todo, estad firmes.</a:t>
            </a:r>
          </a:p>
          <a:p>
            <a:endParaRPr lang="en-US" altLang="es-419" sz="2000"/>
          </a:p>
          <a:p>
            <a:r>
              <a:rPr lang="es-MX" altLang="es-419" sz="2000"/>
              <a:t>Para los verdaderos cristianos significa un exaltado privilegio vivir una vida que se caracterice por la paciencia y fidelidad, y por estar en todo tiempo aparejados para el conflicto (Apo. 14;2), manifestando nuestra constante dependencia de Aquel que nos ha hecho “mas que “vencedores”</a:t>
            </a:r>
          </a:p>
        </p:txBody>
      </p:sp>
      <p:sp>
        <p:nvSpPr>
          <p:cNvPr id="1144835" name="Rectangle 3">
            <a:extLst>
              <a:ext uri="{FF2B5EF4-FFF2-40B4-BE49-F238E27FC236}">
                <a16:creationId xmlns:a16="http://schemas.microsoft.com/office/drawing/2014/main" id="{51D58219-E062-C4C5-B171-A7659E4F7508}"/>
              </a:ext>
            </a:extLst>
          </p:cNvPr>
          <p:cNvSpPr>
            <a:spLocks noChangeArrowheads="1"/>
          </p:cNvSpPr>
          <p:nvPr/>
        </p:nvSpPr>
        <p:spPr bwMode="auto">
          <a:xfrm>
            <a:off x="241300" y="1822450"/>
            <a:ext cx="8902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LAS ESCRITURAS PRODUCE UN ESTADO CONSTANTE DE VIGILANCIA.</a:t>
            </a:r>
            <a:endParaRPr lang="en-US" altLang="es-419" sz="2000" b="0">
              <a:solidFill>
                <a:srgbClr val="FFCC00"/>
              </a:solidFill>
            </a:endParaRPr>
          </a:p>
        </p:txBody>
      </p:sp>
      <p:sp>
        <p:nvSpPr>
          <p:cNvPr id="1144842" name="WordArt 10">
            <a:extLst>
              <a:ext uri="{FF2B5EF4-FFF2-40B4-BE49-F238E27FC236}">
                <a16:creationId xmlns:a16="http://schemas.microsoft.com/office/drawing/2014/main" id="{B5D82E1A-CDC2-8D50-BA2E-980B94E58393}"/>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44843" name="WordArt 11">
            <a:extLst>
              <a:ext uri="{FF2B5EF4-FFF2-40B4-BE49-F238E27FC236}">
                <a16:creationId xmlns:a16="http://schemas.microsoft.com/office/drawing/2014/main" id="{7D50643A-C01B-E727-79C7-F094502A3C41}"/>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44844" name="WordArt 12">
            <a:extLst>
              <a:ext uri="{FF2B5EF4-FFF2-40B4-BE49-F238E27FC236}">
                <a16:creationId xmlns:a16="http://schemas.microsoft.com/office/drawing/2014/main" id="{5D35AB18-2CAE-697C-3022-77C261C5AFFA}"/>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1144845" name="WordArt 13">
            <a:extLst>
              <a:ext uri="{FF2B5EF4-FFF2-40B4-BE49-F238E27FC236}">
                <a16:creationId xmlns:a16="http://schemas.microsoft.com/office/drawing/2014/main" id="{B4DCFF62-2458-E648-825C-422B083163FE}"/>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1144847" name="Picture 15">
            <a:extLst>
              <a:ext uri="{FF2B5EF4-FFF2-40B4-BE49-F238E27FC236}">
                <a16:creationId xmlns:a16="http://schemas.microsoft.com/office/drawing/2014/main" id="{1AA04FA8-6EED-7446-FE3A-6CF19AA2C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850" y="1773238"/>
            <a:ext cx="3232150" cy="430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0483" name="Rectangle 3">
            <a:extLst>
              <a:ext uri="{FF2B5EF4-FFF2-40B4-BE49-F238E27FC236}">
                <a16:creationId xmlns:a16="http://schemas.microsoft.com/office/drawing/2014/main" id="{385108DF-74CE-812D-9B7A-079EA49FCC40}"/>
              </a:ext>
            </a:extLst>
          </p:cNvPr>
          <p:cNvSpPr>
            <a:spLocks noChangeArrowheads="1"/>
          </p:cNvSpPr>
          <p:nvPr/>
        </p:nvSpPr>
        <p:spPr bwMode="auto">
          <a:xfrm>
            <a:off x="4067175" y="2522538"/>
            <a:ext cx="4681538" cy="21018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a:t>El mal no se origino con Dios. Aquel del cual se dijo: Has amado la justicia y aborrecido la maldad” (Heb. 1:9) no puede ser culpado por la miseria del mundo. </a:t>
            </a:r>
          </a:p>
        </p:txBody>
      </p:sp>
      <p:sp>
        <p:nvSpPr>
          <p:cNvPr id="660484" name="Rectangle 4">
            <a:extLst>
              <a:ext uri="{FF2B5EF4-FFF2-40B4-BE49-F238E27FC236}">
                <a16:creationId xmlns:a16="http://schemas.microsoft.com/office/drawing/2014/main" id="{E7043922-FED1-1EAC-3B05-5AE5A891D4BD}"/>
              </a:ext>
            </a:extLst>
          </p:cNvPr>
          <p:cNvSpPr>
            <a:spLocks noChangeArrowheads="1"/>
          </p:cNvSpPr>
          <p:nvPr/>
        </p:nvSpPr>
        <p:spPr bwMode="auto">
          <a:xfrm>
            <a:off x="1735138" y="1736725"/>
            <a:ext cx="5716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EXPLICA EL MINISTERIO DEL SUFRIMIENTO.</a:t>
            </a:r>
            <a:r>
              <a:rPr lang="es-MX" altLang="es-419" sz="2000">
                <a:solidFill>
                  <a:srgbClr val="FFCC00"/>
                </a:solidFill>
                <a:effectLst>
                  <a:outerShdw blurRad="38100" dist="38100" dir="2700000" algn="tl">
                    <a:srgbClr val="C0C0C0"/>
                  </a:outerShdw>
                </a:effectLst>
              </a:rPr>
              <a:t> </a:t>
            </a:r>
            <a:endParaRPr lang="en-US" altLang="es-419" sz="2000">
              <a:solidFill>
                <a:srgbClr val="FFCC00"/>
              </a:solidFill>
              <a:effectLst>
                <a:outerShdw blurRad="38100" dist="38100" dir="2700000" algn="tl">
                  <a:srgbClr val="C0C0C0"/>
                </a:outerShdw>
              </a:effectLst>
            </a:endParaRPr>
          </a:p>
        </p:txBody>
      </p:sp>
      <p:sp>
        <p:nvSpPr>
          <p:cNvPr id="660485" name="Rectangle 5">
            <a:extLst>
              <a:ext uri="{FF2B5EF4-FFF2-40B4-BE49-F238E27FC236}">
                <a16:creationId xmlns:a16="http://schemas.microsoft.com/office/drawing/2014/main" id="{6D06327B-D0FC-D2EE-1854-F2B3A3B377F1}"/>
              </a:ext>
            </a:extLst>
          </p:cNvPr>
          <p:cNvSpPr>
            <a:spLocks noChangeArrowheads="1"/>
          </p:cNvSpPr>
          <p:nvPr/>
        </p:nvSpPr>
        <p:spPr bwMode="auto">
          <a:xfrm>
            <a:off x="3995738" y="4637088"/>
            <a:ext cx="4968875" cy="109696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a:t>Satanás, el ángel caído, es responsable de la crueldad y el sufrimiento.</a:t>
            </a:r>
            <a:r>
              <a:rPr lang="es-MX" altLang="es-419">
                <a:effectLst>
                  <a:outerShdw blurRad="38100" dist="38100" dir="2700000" algn="tl">
                    <a:srgbClr val="C0C0C0"/>
                  </a:outerShdw>
                </a:effectLst>
              </a:rPr>
              <a:t> </a:t>
            </a:r>
          </a:p>
        </p:txBody>
      </p:sp>
      <p:sp>
        <p:nvSpPr>
          <p:cNvPr id="660492" name="WordArt 12">
            <a:extLst>
              <a:ext uri="{FF2B5EF4-FFF2-40B4-BE49-F238E27FC236}">
                <a16:creationId xmlns:a16="http://schemas.microsoft.com/office/drawing/2014/main" id="{AC993D52-4327-F97D-794C-9348B434C0AB}"/>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660493" name="WordArt 13">
            <a:extLst>
              <a:ext uri="{FF2B5EF4-FFF2-40B4-BE49-F238E27FC236}">
                <a16:creationId xmlns:a16="http://schemas.microsoft.com/office/drawing/2014/main" id="{1DA84BF3-7CAE-D2B1-1FD1-8E8E87D6053B}"/>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60494" name="WordArt 14">
            <a:extLst>
              <a:ext uri="{FF2B5EF4-FFF2-40B4-BE49-F238E27FC236}">
                <a16:creationId xmlns:a16="http://schemas.microsoft.com/office/drawing/2014/main" id="{F8696351-9E1C-79C4-106D-17F139B9869F}"/>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660495" name="WordArt 15">
            <a:extLst>
              <a:ext uri="{FF2B5EF4-FFF2-40B4-BE49-F238E27FC236}">
                <a16:creationId xmlns:a16="http://schemas.microsoft.com/office/drawing/2014/main" id="{C9A3466E-4F0B-0A99-CD30-DF18C938776D}"/>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660496" name="Picture 16">
            <a:extLst>
              <a:ext uri="{FF2B5EF4-FFF2-40B4-BE49-F238E27FC236}">
                <a16:creationId xmlns:a16="http://schemas.microsoft.com/office/drawing/2014/main" id="{FEDBB269-CEB6-F14E-E71B-4FF73CA8F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628775"/>
            <a:ext cx="3509963" cy="4679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5858" name="Rectangle 2">
            <a:extLst>
              <a:ext uri="{FF2B5EF4-FFF2-40B4-BE49-F238E27FC236}">
                <a16:creationId xmlns:a16="http://schemas.microsoft.com/office/drawing/2014/main" id="{3BFC7B08-F2E8-8217-FC9A-0962EDFAFBD1}"/>
              </a:ext>
            </a:extLst>
          </p:cNvPr>
          <p:cNvSpPr>
            <a:spLocks noChangeArrowheads="1"/>
          </p:cNvSpPr>
          <p:nvPr/>
        </p:nvSpPr>
        <p:spPr bwMode="auto">
          <a:xfrm>
            <a:off x="468313" y="3717925"/>
            <a:ext cx="5543550" cy="2016125"/>
          </a:xfrm>
          <a:prstGeom prst="rect">
            <a:avLst/>
          </a:prstGeom>
          <a:noFill/>
          <a:ln>
            <a:noFill/>
          </a:ln>
          <a:effectLst/>
          <a:extLst>
            <a:ext uri="{909E8E84-426E-40DD-AFC4-6F175D3DCCD1}">
              <a14:hiddenFill xmlns:a14="http://schemas.microsoft.com/office/drawing/2010/main">
                <a:solidFill>
                  <a:srgbClr val="66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La cruz testifica tanto de lo destructivo que es el pecado como de las profundidades que alcanza el amor de Dios por los pecadores. De este modo, el tema de la gran controversia nos enseña a odiar el pecado y amar al pecador.</a:t>
            </a:r>
          </a:p>
        </p:txBody>
      </p:sp>
      <p:sp>
        <p:nvSpPr>
          <p:cNvPr id="1145859" name="Rectangle 3">
            <a:extLst>
              <a:ext uri="{FF2B5EF4-FFF2-40B4-BE49-F238E27FC236}">
                <a16:creationId xmlns:a16="http://schemas.microsoft.com/office/drawing/2014/main" id="{366E0BC9-9082-B6E3-1F77-C46BB0E9B1AF}"/>
              </a:ext>
            </a:extLst>
          </p:cNvPr>
          <p:cNvSpPr>
            <a:spLocks noChangeArrowheads="1"/>
          </p:cNvSpPr>
          <p:nvPr/>
        </p:nvSpPr>
        <p:spPr bwMode="auto">
          <a:xfrm>
            <a:off x="1979613" y="1592263"/>
            <a:ext cx="5716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EXPLICA EL MINISTERIO DEL SUFRIMIENTO.</a:t>
            </a:r>
            <a:r>
              <a:rPr lang="es-MX" altLang="es-419" sz="2000">
                <a:solidFill>
                  <a:srgbClr val="FFCC00"/>
                </a:solidFill>
                <a:effectLst>
                  <a:outerShdw blurRad="38100" dist="38100" dir="2700000" algn="tl">
                    <a:srgbClr val="C0C0C0"/>
                  </a:outerShdw>
                </a:effectLst>
              </a:rPr>
              <a:t> </a:t>
            </a:r>
            <a:endParaRPr lang="en-US" altLang="es-419" sz="2000">
              <a:solidFill>
                <a:srgbClr val="FFCC00"/>
              </a:solidFill>
              <a:effectLst>
                <a:outerShdw blurRad="38100" dist="38100" dir="2700000" algn="tl">
                  <a:srgbClr val="C0C0C0"/>
                </a:outerShdw>
              </a:effectLst>
            </a:endParaRPr>
          </a:p>
        </p:txBody>
      </p:sp>
      <p:sp>
        <p:nvSpPr>
          <p:cNvPr id="1145860" name="Rectangle 4">
            <a:extLst>
              <a:ext uri="{FF2B5EF4-FFF2-40B4-BE49-F238E27FC236}">
                <a16:creationId xmlns:a16="http://schemas.microsoft.com/office/drawing/2014/main" id="{143DF3A4-F585-4958-333F-F3AF3BFCFB7A}"/>
              </a:ext>
            </a:extLst>
          </p:cNvPr>
          <p:cNvSpPr>
            <a:spLocks noChangeArrowheads="1"/>
          </p:cNvSpPr>
          <p:nvPr/>
        </p:nvSpPr>
        <p:spPr bwMode="auto">
          <a:xfrm>
            <a:off x="468313" y="2028825"/>
            <a:ext cx="55435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100"/>
              <a:t>Podemos comprender mejor los asaltos, los asesinatos y los funerales por crímenes o accidentes por angustiosos que sean, si los analizamos a la luz de la gran controversia</a:t>
            </a:r>
            <a:r>
              <a:rPr lang="es-MX" altLang="es-419" sz="2100">
                <a:effectLst>
                  <a:outerShdw blurRad="38100" dist="38100" dir="2700000" algn="tl">
                    <a:srgbClr val="C0C0C0"/>
                  </a:outerShdw>
                </a:effectLst>
              </a:rPr>
              <a:t> </a:t>
            </a:r>
            <a:endParaRPr lang="en-US" altLang="es-419" sz="2100">
              <a:effectLst>
                <a:outerShdw blurRad="38100" dist="38100" dir="2700000" algn="tl">
                  <a:srgbClr val="C0C0C0"/>
                </a:outerShdw>
              </a:effectLst>
            </a:endParaRPr>
          </a:p>
        </p:txBody>
      </p:sp>
      <p:sp>
        <p:nvSpPr>
          <p:cNvPr id="1145867" name="WordArt 11">
            <a:extLst>
              <a:ext uri="{FF2B5EF4-FFF2-40B4-BE49-F238E27FC236}">
                <a16:creationId xmlns:a16="http://schemas.microsoft.com/office/drawing/2014/main" id="{C16B1107-170C-EB25-824A-7027895766A0}"/>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45868" name="WordArt 12">
            <a:extLst>
              <a:ext uri="{FF2B5EF4-FFF2-40B4-BE49-F238E27FC236}">
                <a16:creationId xmlns:a16="http://schemas.microsoft.com/office/drawing/2014/main" id="{D8A842AF-206D-38F9-A70E-311E4AD3C440}"/>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45869" name="WordArt 13">
            <a:extLst>
              <a:ext uri="{FF2B5EF4-FFF2-40B4-BE49-F238E27FC236}">
                <a16:creationId xmlns:a16="http://schemas.microsoft.com/office/drawing/2014/main" id="{6A66170F-ED55-FE3D-1228-B9F6EB6BD756}"/>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1145870" name="WordArt 14">
            <a:extLst>
              <a:ext uri="{FF2B5EF4-FFF2-40B4-BE49-F238E27FC236}">
                <a16:creationId xmlns:a16="http://schemas.microsoft.com/office/drawing/2014/main" id="{C4672C42-AFBD-D86B-8186-DBB2F830794B}"/>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1145871" name="Picture 15">
            <a:extLst>
              <a:ext uri="{FF2B5EF4-FFF2-40B4-BE49-F238E27FC236}">
                <a16:creationId xmlns:a16="http://schemas.microsoft.com/office/drawing/2014/main" id="{5C079FA4-9039-E986-6DB9-09D751371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662499"/>
            <a:ext cx="3922713"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4579" name="Rectangle 3">
            <a:extLst>
              <a:ext uri="{FF2B5EF4-FFF2-40B4-BE49-F238E27FC236}">
                <a16:creationId xmlns:a16="http://schemas.microsoft.com/office/drawing/2014/main" id="{724507A6-E739-30E4-34D2-0ABDB20F5E81}"/>
              </a:ext>
            </a:extLst>
          </p:cNvPr>
          <p:cNvSpPr>
            <a:spLocks noChangeArrowheads="1"/>
          </p:cNvSpPr>
          <p:nvPr/>
        </p:nvSpPr>
        <p:spPr bwMode="auto">
          <a:xfrm>
            <a:off x="323850" y="2727325"/>
            <a:ext cx="5040313" cy="16160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Cuando Cristo volvió al cielo, no dejo a su pueblo huérfano. Con gran compasión, nos proveyó con todas las ayudas posibles en la batalla contra el mal. </a:t>
            </a:r>
          </a:p>
        </p:txBody>
      </p:sp>
      <p:sp>
        <p:nvSpPr>
          <p:cNvPr id="664580" name="Rectangle 4">
            <a:extLst>
              <a:ext uri="{FF2B5EF4-FFF2-40B4-BE49-F238E27FC236}">
                <a16:creationId xmlns:a16="http://schemas.microsoft.com/office/drawing/2014/main" id="{103EBA85-B821-7F53-CA94-73A6C33B4EE8}"/>
              </a:ext>
            </a:extLst>
          </p:cNvPr>
          <p:cNvSpPr>
            <a:spLocks noChangeArrowheads="1"/>
          </p:cNvSpPr>
          <p:nvPr/>
        </p:nvSpPr>
        <p:spPr bwMode="auto">
          <a:xfrm>
            <a:off x="755650" y="1828800"/>
            <a:ext cx="79930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es-419" sz="2000" b="0">
                <a:solidFill>
                  <a:srgbClr val="FFCC00"/>
                </a:solidFill>
              </a:rPr>
              <a:t>DESPLIEGA LA AMOROSA PREOCUPACION ACTUAL DE CRISTO POR EL MUNDO.</a:t>
            </a:r>
            <a:endParaRPr lang="en-US" altLang="es-419" sz="2000" b="0">
              <a:solidFill>
                <a:srgbClr val="FFCC00"/>
              </a:solidFill>
            </a:endParaRPr>
          </a:p>
        </p:txBody>
      </p:sp>
      <p:sp>
        <p:nvSpPr>
          <p:cNvPr id="664581" name="Rectangle 5">
            <a:extLst>
              <a:ext uri="{FF2B5EF4-FFF2-40B4-BE49-F238E27FC236}">
                <a16:creationId xmlns:a16="http://schemas.microsoft.com/office/drawing/2014/main" id="{A2EE8A6C-7D95-E616-BC72-9CCB5E189D46}"/>
              </a:ext>
            </a:extLst>
          </p:cNvPr>
          <p:cNvSpPr>
            <a:spLocks noChangeArrowheads="1"/>
          </p:cNvSpPr>
          <p:nvPr/>
        </p:nvSpPr>
        <p:spPr bwMode="auto">
          <a:xfrm>
            <a:off x="322263" y="4349750"/>
            <a:ext cx="5346700" cy="1311275"/>
          </a:xfrm>
          <a:prstGeom prst="rect">
            <a:avLst/>
          </a:prstGeom>
          <a:noFill/>
          <a:ln>
            <a:noFill/>
          </a:ln>
          <a:effectLst/>
          <a:extLst>
            <a:ext uri="{909E8E84-426E-40DD-AFC4-6F175D3DCCD1}">
              <a14:hiddenFill xmlns:a14="http://schemas.microsoft.com/office/drawing/2010/main">
                <a:solidFill>
                  <a:srgbClr val="33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t>Comisiono al Espíritu Santo para que reemplazara a Cristo y fuese nuestro constante compañero hasta que el Salvador volviera (Juan 14:16; Mat. 28:20)</a:t>
            </a:r>
          </a:p>
        </p:txBody>
      </p:sp>
      <p:sp>
        <p:nvSpPr>
          <p:cNvPr id="664587" name="WordArt 11">
            <a:extLst>
              <a:ext uri="{FF2B5EF4-FFF2-40B4-BE49-F238E27FC236}">
                <a16:creationId xmlns:a16="http://schemas.microsoft.com/office/drawing/2014/main" id="{F4E1E960-BE73-1714-9A94-25760890685F}"/>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664588" name="WordArt 12">
            <a:extLst>
              <a:ext uri="{FF2B5EF4-FFF2-40B4-BE49-F238E27FC236}">
                <a16:creationId xmlns:a16="http://schemas.microsoft.com/office/drawing/2014/main" id="{9574BBC1-560E-6D52-472E-9060CE8A0CE4}"/>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64589" name="WordArt 13">
            <a:extLst>
              <a:ext uri="{FF2B5EF4-FFF2-40B4-BE49-F238E27FC236}">
                <a16:creationId xmlns:a16="http://schemas.microsoft.com/office/drawing/2014/main" id="{A80B28F1-9F08-1DD7-E7A8-F00E5B40E5E1}"/>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664590" name="WordArt 14">
            <a:extLst>
              <a:ext uri="{FF2B5EF4-FFF2-40B4-BE49-F238E27FC236}">
                <a16:creationId xmlns:a16="http://schemas.microsoft.com/office/drawing/2014/main" id="{11867692-C59A-B414-28F3-7F5B42A26525}"/>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664591" name="Picture 15">
            <a:extLst>
              <a:ext uri="{FF2B5EF4-FFF2-40B4-BE49-F238E27FC236}">
                <a16:creationId xmlns:a16="http://schemas.microsoft.com/office/drawing/2014/main" id="{9D199E11-2E6D-E595-ED28-8127A758A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438" y="1712913"/>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103" name="Rectangle 15">
            <a:extLst>
              <a:ext uri="{FF2B5EF4-FFF2-40B4-BE49-F238E27FC236}">
                <a16:creationId xmlns:a16="http://schemas.microsoft.com/office/drawing/2014/main" id="{350A84E7-8CB0-944C-79B7-ED56AE937CEF}"/>
              </a:ext>
            </a:extLst>
          </p:cNvPr>
          <p:cNvSpPr>
            <a:spLocks noChangeArrowheads="1"/>
          </p:cNvSpPr>
          <p:nvPr/>
        </p:nvSpPr>
        <p:spPr bwMode="auto">
          <a:xfrm>
            <a:off x="4427538" y="2274888"/>
            <a:ext cx="40322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419" sz="2500"/>
              <a:t>Él introdujo el espíritu de rebelión en este mundo.</a:t>
            </a:r>
          </a:p>
        </p:txBody>
      </p:sp>
      <p:sp>
        <p:nvSpPr>
          <p:cNvPr id="89104" name="Rectangle 16">
            <a:extLst>
              <a:ext uri="{FF2B5EF4-FFF2-40B4-BE49-F238E27FC236}">
                <a16:creationId xmlns:a16="http://schemas.microsoft.com/office/drawing/2014/main" id="{E0ADA83B-AC14-76B9-DFF3-21D012B0D0C4}"/>
              </a:ext>
            </a:extLst>
          </p:cNvPr>
          <p:cNvSpPr>
            <a:spLocks noChangeArrowheads="1"/>
          </p:cNvSpPr>
          <p:nvPr/>
        </p:nvSpPr>
        <p:spPr bwMode="auto">
          <a:xfrm>
            <a:off x="4356100" y="3138488"/>
            <a:ext cx="4176713"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419" sz="2500"/>
              <a:t>Este mundo se convirtió en el palco del conflicto universal, dentro del cual será finalmente reivindicado el Dios de amor.</a:t>
            </a:r>
          </a:p>
        </p:txBody>
      </p:sp>
      <p:sp>
        <p:nvSpPr>
          <p:cNvPr id="89117" name="WordArt 29">
            <a:extLst>
              <a:ext uri="{FF2B5EF4-FFF2-40B4-BE49-F238E27FC236}">
                <a16:creationId xmlns:a16="http://schemas.microsoft.com/office/drawing/2014/main" id="{A1E2E7EA-8873-C193-BDC6-B10739D8F7DF}"/>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89118" name="WordArt 30">
            <a:extLst>
              <a:ext uri="{FF2B5EF4-FFF2-40B4-BE49-F238E27FC236}">
                <a16:creationId xmlns:a16="http://schemas.microsoft.com/office/drawing/2014/main" id="{71E89E3C-1938-EFBD-992D-D7F2048829C0}"/>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89119" name="WordArt 31">
            <a:extLst>
              <a:ext uri="{FF2B5EF4-FFF2-40B4-BE49-F238E27FC236}">
                <a16:creationId xmlns:a16="http://schemas.microsoft.com/office/drawing/2014/main" id="{39A01896-B53D-55B1-337C-1209B3DBC461}"/>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89120" name="WordArt 32">
            <a:extLst>
              <a:ext uri="{FF2B5EF4-FFF2-40B4-BE49-F238E27FC236}">
                <a16:creationId xmlns:a16="http://schemas.microsoft.com/office/drawing/2014/main" id="{FBCADB05-F070-A8AF-6823-A0FE8B6BC572}"/>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89121" name="Picture 33">
            <a:extLst>
              <a:ext uri="{FF2B5EF4-FFF2-40B4-BE49-F238E27FC236}">
                <a16:creationId xmlns:a16="http://schemas.microsoft.com/office/drawing/2014/main" id="{EB10F798-C88D-60FD-A260-6838E7E17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916113"/>
            <a:ext cx="2728913" cy="3671887"/>
          </a:xfrm>
          <a:prstGeom prst="rect">
            <a:avLst/>
          </a:prstGeom>
          <a:noFill/>
          <a:extLst>
            <a:ext uri="{909E8E84-426E-40DD-AFC4-6F175D3DCCD1}">
              <a14:hiddenFill xmlns:a14="http://schemas.microsoft.com/office/drawing/2010/main">
                <a:solidFill>
                  <a:srgbClr val="FFFFFF"/>
                </a:solidFill>
              </a14:hiddenFill>
            </a:ext>
          </a:extLst>
        </p:spPr>
      </p:pic>
      <p:pic>
        <p:nvPicPr>
          <p:cNvPr id="89122" name="Picture 34">
            <a:extLst>
              <a:ext uri="{FF2B5EF4-FFF2-40B4-BE49-F238E27FC236}">
                <a16:creationId xmlns:a16="http://schemas.microsoft.com/office/drawing/2014/main" id="{75A42AB4-C35D-1C3C-73FA-827026ECD1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981075"/>
            <a:ext cx="3232150" cy="430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6627" name="Rectangle 3">
            <a:extLst>
              <a:ext uri="{FF2B5EF4-FFF2-40B4-BE49-F238E27FC236}">
                <a16:creationId xmlns:a16="http://schemas.microsoft.com/office/drawing/2014/main" id="{58753C4D-7965-FE3E-2952-3B1AB60739C5}"/>
              </a:ext>
            </a:extLst>
          </p:cNvPr>
          <p:cNvSpPr>
            <a:spLocks noChangeArrowheads="1"/>
          </p:cNvSpPr>
          <p:nvPr/>
        </p:nvSpPr>
        <p:spPr bwMode="auto">
          <a:xfrm>
            <a:off x="539750" y="2636838"/>
            <a:ext cx="3960813" cy="25003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Jesús no vino solo por la remisión de nuestros pecados , si no también para vindicar el carácter , la ley y el gobierno de su padre contra lo cual Satanás había dirigido sus falsas acusaciones.</a:t>
            </a:r>
            <a:endParaRPr lang="en-US" altLang="es-419" sz="2000"/>
          </a:p>
          <a:p>
            <a:pPr eaLnBrk="0" hangingPunct="0"/>
            <a:endParaRPr lang="en-US" altLang="es-419" sz="1800"/>
          </a:p>
        </p:txBody>
      </p:sp>
      <p:sp>
        <p:nvSpPr>
          <p:cNvPr id="666628" name="Rectangle 4">
            <a:extLst>
              <a:ext uri="{FF2B5EF4-FFF2-40B4-BE49-F238E27FC236}">
                <a16:creationId xmlns:a16="http://schemas.microsoft.com/office/drawing/2014/main" id="{0947A705-B466-1142-9899-401843222EC7}"/>
              </a:ext>
            </a:extLst>
          </p:cNvPr>
          <p:cNvSpPr>
            <a:spLocks noChangeArrowheads="1"/>
          </p:cNvSpPr>
          <p:nvPr/>
        </p:nvSpPr>
        <p:spPr bwMode="auto">
          <a:xfrm>
            <a:off x="1619250" y="1700213"/>
            <a:ext cx="6226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REVELA EL SIGNIFICADO COSMICO DE LA CRUZ.</a:t>
            </a:r>
            <a:endParaRPr lang="en-US" altLang="es-419" sz="2000" b="0">
              <a:solidFill>
                <a:srgbClr val="FFCC00"/>
              </a:solidFill>
            </a:endParaRPr>
          </a:p>
        </p:txBody>
      </p:sp>
      <p:grpSp>
        <p:nvGrpSpPr>
          <p:cNvPr id="666641" name="Group 17">
            <a:extLst>
              <a:ext uri="{FF2B5EF4-FFF2-40B4-BE49-F238E27FC236}">
                <a16:creationId xmlns:a16="http://schemas.microsoft.com/office/drawing/2014/main" id="{27146403-F8BE-D726-31B5-3320E60A92E9}"/>
              </a:ext>
            </a:extLst>
          </p:cNvPr>
          <p:cNvGrpSpPr>
            <a:grpSpLocks/>
          </p:cNvGrpSpPr>
          <p:nvPr/>
        </p:nvGrpSpPr>
        <p:grpSpPr bwMode="auto">
          <a:xfrm>
            <a:off x="539750" y="188913"/>
            <a:ext cx="4105275" cy="908050"/>
            <a:chOff x="340" y="119"/>
            <a:chExt cx="2586" cy="572"/>
          </a:xfrm>
        </p:grpSpPr>
        <p:sp>
          <p:nvSpPr>
            <p:cNvPr id="666635" name="WordArt 11">
              <a:extLst>
                <a:ext uri="{FF2B5EF4-FFF2-40B4-BE49-F238E27FC236}">
                  <a16:creationId xmlns:a16="http://schemas.microsoft.com/office/drawing/2014/main" id="{EA7D03E7-D289-FA7C-35AE-D73B48D79AE1}"/>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666636" name="WordArt 12">
              <a:extLst>
                <a:ext uri="{FF2B5EF4-FFF2-40B4-BE49-F238E27FC236}">
                  <a16:creationId xmlns:a16="http://schemas.microsoft.com/office/drawing/2014/main" id="{313A340F-F49C-731E-DA4D-4CC3796C2DF2}"/>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66637" name="WordArt 13">
              <a:extLst>
                <a:ext uri="{FF2B5EF4-FFF2-40B4-BE49-F238E27FC236}">
                  <a16:creationId xmlns:a16="http://schemas.microsoft.com/office/drawing/2014/main" id="{1E4CC410-F380-AA8D-7F5A-344D63820188}"/>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666638" name="WordArt 14">
            <a:extLst>
              <a:ext uri="{FF2B5EF4-FFF2-40B4-BE49-F238E27FC236}">
                <a16:creationId xmlns:a16="http://schemas.microsoft.com/office/drawing/2014/main" id="{9266BB31-18A5-4080-4AD3-42BAB7C2D0F3}"/>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666642" name="Picture 18">
            <a:extLst>
              <a:ext uri="{FF2B5EF4-FFF2-40B4-BE49-F238E27FC236}">
                <a16:creationId xmlns:a16="http://schemas.microsoft.com/office/drawing/2014/main" id="{8E4FCCA8-079F-6795-C9F6-5B776B3B5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882" name="Rectangle 2">
            <a:extLst>
              <a:ext uri="{FF2B5EF4-FFF2-40B4-BE49-F238E27FC236}">
                <a16:creationId xmlns:a16="http://schemas.microsoft.com/office/drawing/2014/main" id="{9A608091-B480-7D62-764A-301A390E3A9D}"/>
              </a:ext>
            </a:extLst>
          </p:cNvPr>
          <p:cNvSpPr>
            <a:spLocks noChangeArrowheads="1"/>
          </p:cNvSpPr>
          <p:nvPr/>
        </p:nvSpPr>
        <p:spPr bwMode="auto">
          <a:xfrm>
            <a:off x="179388" y="2454275"/>
            <a:ext cx="6264275" cy="3414713"/>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La vida de Cristo vindico la justicia de Dios y su bondad, demostrando además que la ley y el gobierno divinos eran justos. Cristo revelo que los ataques satánicos contra Dios no tenían base alguna, y demostró que por medio de una dependencia completa del poder y la gracia de Dios, los creyentes arrepentidos pueden elevarse por encima de las dificultades y frustraciones de las tentaciones cotidianas y vivir una vida victoriosa sobre el pecado.</a:t>
            </a:r>
            <a:endParaRPr lang="en-US" altLang="es-419" sz="2000"/>
          </a:p>
          <a:p>
            <a:pPr eaLnBrk="0" hangingPunct="0"/>
            <a:endParaRPr lang="en-US" altLang="es-419" sz="1800"/>
          </a:p>
        </p:txBody>
      </p:sp>
      <p:sp>
        <p:nvSpPr>
          <p:cNvPr id="1146883" name="Rectangle 3">
            <a:extLst>
              <a:ext uri="{FF2B5EF4-FFF2-40B4-BE49-F238E27FC236}">
                <a16:creationId xmlns:a16="http://schemas.microsoft.com/office/drawing/2014/main" id="{BE2E721E-19BB-164F-C5D2-33F9CAFB9AD6}"/>
              </a:ext>
            </a:extLst>
          </p:cNvPr>
          <p:cNvSpPr>
            <a:spLocks noChangeArrowheads="1"/>
          </p:cNvSpPr>
          <p:nvPr/>
        </p:nvSpPr>
        <p:spPr bwMode="auto">
          <a:xfrm>
            <a:off x="1692275" y="1670050"/>
            <a:ext cx="6226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REVELA EL SIGNIFICADO COSMICO DE LA CRUZ.</a:t>
            </a:r>
            <a:endParaRPr lang="en-US" altLang="es-419" sz="2000" b="0">
              <a:solidFill>
                <a:srgbClr val="FFCC00"/>
              </a:solidFill>
            </a:endParaRPr>
          </a:p>
        </p:txBody>
      </p:sp>
      <p:grpSp>
        <p:nvGrpSpPr>
          <p:cNvPr id="1146887" name="Group 7">
            <a:extLst>
              <a:ext uri="{FF2B5EF4-FFF2-40B4-BE49-F238E27FC236}">
                <a16:creationId xmlns:a16="http://schemas.microsoft.com/office/drawing/2014/main" id="{1BCF9BA1-77FE-F44D-48E4-9DF56B354084}"/>
              </a:ext>
            </a:extLst>
          </p:cNvPr>
          <p:cNvGrpSpPr>
            <a:grpSpLocks/>
          </p:cNvGrpSpPr>
          <p:nvPr/>
        </p:nvGrpSpPr>
        <p:grpSpPr bwMode="auto">
          <a:xfrm>
            <a:off x="539750" y="188913"/>
            <a:ext cx="4105275" cy="908050"/>
            <a:chOff x="340" y="119"/>
            <a:chExt cx="2586" cy="572"/>
          </a:xfrm>
        </p:grpSpPr>
        <p:sp>
          <p:nvSpPr>
            <p:cNvPr id="1146888" name="WordArt 8">
              <a:extLst>
                <a:ext uri="{FF2B5EF4-FFF2-40B4-BE49-F238E27FC236}">
                  <a16:creationId xmlns:a16="http://schemas.microsoft.com/office/drawing/2014/main" id="{D4FB24EA-BEBB-44F0-62E4-C72CBA023161}"/>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46889" name="WordArt 9">
              <a:extLst>
                <a:ext uri="{FF2B5EF4-FFF2-40B4-BE49-F238E27FC236}">
                  <a16:creationId xmlns:a16="http://schemas.microsoft.com/office/drawing/2014/main" id="{F230CC81-039E-C16D-E58E-27BDAB405934}"/>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46890" name="WordArt 10">
              <a:extLst>
                <a:ext uri="{FF2B5EF4-FFF2-40B4-BE49-F238E27FC236}">
                  <a16:creationId xmlns:a16="http://schemas.microsoft.com/office/drawing/2014/main" id="{61EA2583-3AC7-4D28-A41D-0368D774EC98}"/>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1146891" name="WordArt 11">
            <a:extLst>
              <a:ext uri="{FF2B5EF4-FFF2-40B4-BE49-F238E27FC236}">
                <a16:creationId xmlns:a16="http://schemas.microsoft.com/office/drawing/2014/main" id="{79BB2E99-B186-C68B-802F-30CAD975D13B}"/>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1146894" name="Picture 14">
            <a:extLst>
              <a:ext uri="{FF2B5EF4-FFF2-40B4-BE49-F238E27FC236}">
                <a16:creationId xmlns:a16="http://schemas.microsoft.com/office/drawing/2014/main" id="{E2A0421E-E89D-8DE6-9F81-96C8FE14D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571699"/>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50A9E06A-3439-85A2-AB3C-9BDAA28061F8}"/>
              </a:ext>
            </a:extLst>
          </p:cNvPr>
          <p:cNvSpPr>
            <a:spLocks noChangeArrowheads="1"/>
          </p:cNvSpPr>
          <p:nvPr/>
        </p:nvSpPr>
        <p:spPr bwMode="auto">
          <a:xfrm>
            <a:off x="4140200" y="3357563"/>
            <a:ext cx="4859338" cy="1917700"/>
          </a:xfrm>
          <a:prstGeom prst="rect">
            <a:avLst/>
          </a:prstGeom>
          <a:noFill/>
          <a:ln>
            <a:noFill/>
          </a:ln>
          <a:effectLst/>
          <a:extLst>
            <a:ext uri="{909E8E84-426E-40DD-AFC4-6F175D3DCCD1}">
              <a14:hiddenFill xmlns:a14="http://schemas.microsoft.com/office/drawing/2010/main">
                <a:solidFill>
                  <a:srgbClr val="CC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 altLang="es-419" sz="2400" i="1"/>
              <a:t>(Apoc. 12:4-9; Isa. 14:12-14; Ezeq. 28:12-18; Gén. 3; Gén. 6-8; II Pedro 3:6; Rom. 1:19-32; 5:19-21; 8:19-22; Heb. 1:4-14; I Cor. 4:9). </a:t>
            </a:r>
          </a:p>
        </p:txBody>
      </p:sp>
      <p:sp>
        <p:nvSpPr>
          <p:cNvPr id="322569" name="WordArt 9">
            <a:extLst>
              <a:ext uri="{FF2B5EF4-FFF2-40B4-BE49-F238E27FC236}">
                <a16:creationId xmlns:a16="http://schemas.microsoft.com/office/drawing/2014/main" id="{31B8FEB1-0CDB-CC01-6178-31CD6B27C91B}"/>
              </a:ext>
            </a:extLst>
          </p:cNvPr>
          <p:cNvSpPr>
            <a:spLocks noChangeArrowheads="1" noChangeShapeType="1" noTextEdit="1"/>
          </p:cNvSpPr>
          <p:nvPr/>
        </p:nvSpPr>
        <p:spPr bwMode="auto">
          <a:xfrm>
            <a:off x="4932363" y="2276475"/>
            <a:ext cx="2735262" cy="9350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latin typeface="Edwardian Script ITC" panose="030303020407070D0804" pitchFamily="66" charset="0"/>
              </a:rPr>
              <a:t>Referencias</a:t>
            </a:r>
          </a:p>
          <a:p>
            <a:pPr algn="ctr"/>
            <a:r>
              <a:rPr lang="es-419" sz="3600" kern="10">
                <a:ln w="9525">
                  <a:solidFill>
                    <a:srgbClr val="000000"/>
                  </a:solidFill>
                  <a:round/>
                  <a:headEnd/>
                  <a:tailEnd/>
                </a:ln>
                <a:latin typeface="Edwardian Script ITC" panose="030303020407070D0804" pitchFamily="66" charset="0"/>
              </a:rPr>
              <a:t> bíblicas</a:t>
            </a:r>
          </a:p>
        </p:txBody>
      </p:sp>
      <p:grpSp>
        <p:nvGrpSpPr>
          <p:cNvPr id="322575" name="Group 15">
            <a:extLst>
              <a:ext uri="{FF2B5EF4-FFF2-40B4-BE49-F238E27FC236}">
                <a16:creationId xmlns:a16="http://schemas.microsoft.com/office/drawing/2014/main" id="{5A32FBD6-2353-E256-AD00-8320C2A9E334}"/>
              </a:ext>
            </a:extLst>
          </p:cNvPr>
          <p:cNvGrpSpPr>
            <a:grpSpLocks/>
          </p:cNvGrpSpPr>
          <p:nvPr/>
        </p:nvGrpSpPr>
        <p:grpSpPr bwMode="auto">
          <a:xfrm>
            <a:off x="539750" y="188913"/>
            <a:ext cx="4105275" cy="908050"/>
            <a:chOff x="340" y="119"/>
            <a:chExt cx="2586" cy="572"/>
          </a:xfrm>
        </p:grpSpPr>
        <p:sp>
          <p:nvSpPr>
            <p:cNvPr id="322576" name="WordArt 16">
              <a:extLst>
                <a:ext uri="{FF2B5EF4-FFF2-40B4-BE49-F238E27FC236}">
                  <a16:creationId xmlns:a16="http://schemas.microsoft.com/office/drawing/2014/main" id="{BE2C5C81-A251-E62B-6D3A-9BAD3A049AA4}"/>
                </a:ext>
              </a:extLst>
            </p:cNvPr>
            <p:cNvSpPr>
              <a:spLocks noChangeArrowheads="1" noChangeShapeType="1" noTextEdit="1"/>
            </p:cNvSpPr>
            <p:nvPr/>
          </p:nvSpPr>
          <p:spPr bwMode="auto">
            <a:xfrm>
              <a:off x="340" y="368"/>
              <a:ext cx="152" cy="15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322577" name="WordArt 17">
              <a:extLst>
                <a:ext uri="{FF2B5EF4-FFF2-40B4-BE49-F238E27FC236}">
                  <a16:creationId xmlns:a16="http://schemas.microsoft.com/office/drawing/2014/main" id="{6E4138B2-4F63-A3DD-B71D-26C6C8696F8A}"/>
                </a:ext>
              </a:extLst>
            </p:cNvPr>
            <p:cNvSpPr>
              <a:spLocks noChangeArrowheads="1" noChangeShapeType="1" noTextEdit="1"/>
            </p:cNvSpPr>
            <p:nvPr/>
          </p:nvSpPr>
          <p:spPr bwMode="auto">
            <a:xfrm>
              <a:off x="557" y="119"/>
              <a:ext cx="370" cy="5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322578" name="WordArt 18">
              <a:extLst>
                <a:ext uri="{FF2B5EF4-FFF2-40B4-BE49-F238E27FC236}">
                  <a16:creationId xmlns:a16="http://schemas.microsoft.com/office/drawing/2014/main" id="{038C7FB9-029D-2C8E-D338-12C14BB15C2A}"/>
                </a:ext>
              </a:extLst>
            </p:cNvPr>
            <p:cNvSpPr>
              <a:spLocks noChangeArrowheads="1" noChangeShapeType="1" noTextEdit="1"/>
            </p:cNvSpPr>
            <p:nvPr/>
          </p:nvSpPr>
          <p:spPr bwMode="auto">
            <a:xfrm>
              <a:off x="818" y="361"/>
              <a:ext cx="2108" cy="24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grpSp>
      <p:sp>
        <p:nvSpPr>
          <p:cNvPr id="322579" name="WordArt 19">
            <a:extLst>
              <a:ext uri="{FF2B5EF4-FFF2-40B4-BE49-F238E27FC236}">
                <a16:creationId xmlns:a16="http://schemas.microsoft.com/office/drawing/2014/main" id="{634C2F79-7AB1-B2FB-2B93-096FD786C976}"/>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322582" name="Picture 22">
            <a:extLst>
              <a:ext uri="{FF2B5EF4-FFF2-40B4-BE49-F238E27FC236}">
                <a16:creationId xmlns:a16="http://schemas.microsoft.com/office/drawing/2014/main" id="{5D155E62-4BC8-0507-1CA1-6B7F85241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52513"/>
            <a:ext cx="3922713"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44" name="Rectangle 4">
            <a:extLst>
              <a:ext uri="{FF2B5EF4-FFF2-40B4-BE49-F238E27FC236}">
                <a16:creationId xmlns:a16="http://schemas.microsoft.com/office/drawing/2014/main" id="{44559B7A-91C0-3FF0-80F1-58DE34A3A8A4}"/>
              </a:ext>
            </a:extLst>
          </p:cNvPr>
          <p:cNvSpPr>
            <a:spLocks noChangeArrowheads="1"/>
          </p:cNvSpPr>
          <p:nvPr/>
        </p:nvSpPr>
        <p:spPr bwMode="auto">
          <a:xfrm>
            <a:off x="611188" y="1844675"/>
            <a:ext cx="4392612" cy="11874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400"/>
              <a:t>La  escritura describe una batalla cósmica entre el bien y el mal, Dios y Satanás. </a:t>
            </a:r>
          </a:p>
        </p:txBody>
      </p:sp>
      <p:sp>
        <p:nvSpPr>
          <p:cNvPr id="471045" name="Rectangle 5">
            <a:extLst>
              <a:ext uri="{FF2B5EF4-FFF2-40B4-BE49-F238E27FC236}">
                <a16:creationId xmlns:a16="http://schemas.microsoft.com/office/drawing/2014/main" id="{8508F947-D89F-FBB9-4459-2B557825CDD8}"/>
              </a:ext>
            </a:extLst>
          </p:cNvPr>
          <p:cNvSpPr>
            <a:spLocks noChangeArrowheads="1"/>
          </p:cNvSpPr>
          <p:nvPr/>
        </p:nvSpPr>
        <p:spPr bwMode="auto">
          <a:xfrm>
            <a:off x="250825" y="4908550"/>
            <a:ext cx="5395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400"/>
              <a:t>¿Por qué vino Jesús a este mundo?</a:t>
            </a:r>
          </a:p>
        </p:txBody>
      </p:sp>
      <p:sp>
        <p:nvSpPr>
          <p:cNvPr id="471046" name="Rectangle 6">
            <a:extLst>
              <a:ext uri="{FF2B5EF4-FFF2-40B4-BE49-F238E27FC236}">
                <a16:creationId xmlns:a16="http://schemas.microsoft.com/office/drawing/2014/main" id="{34B727D8-1B9D-4E1A-3CF0-67A0574485C9}"/>
              </a:ext>
            </a:extLst>
          </p:cNvPr>
          <p:cNvSpPr>
            <a:spLocks noChangeArrowheads="1"/>
          </p:cNvSpPr>
          <p:nvPr/>
        </p:nvSpPr>
        <p:spPr bwMode="auto">
          <a:xfrm>
            <a:off x="466725" y="3292475"/>
            <a:ext cx="468153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400"/>
              <a:t>Comprender esta controversia que ha involucrado el universo entero nos ayuda responder la pregunta</a:t>
            </a:r>
          </a:p>
        </p:txBody>
      </p:sp>
      <p:sp>
        <p:nvSpPr>
          <p:cNvPr id="471055" name="WordArt 15">
            <a:extLst>
              <a:ext uri="{FF2B5EF4-FFF2-40B4-BE49-F238E27FC236}">
                <a16:creationId xmlns:a16="http://schemas.microsoft.com/office/drawing/2014/main" id="{CB216493-7D1A-D426-0199-5BE878AE6AA4}"/>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471056" name="WordArt 16">
            <a:extLst>
              <a:ext uri="{FF2B5EF4-FFF2-40B4-BE49-F238E27FC236}">
                <a16:creationId xmlns:a16="http://schemas.microsoft.com/office/drawing/2014/main" id="{F1D8C812-E5DE-FC52-F49A-21E91B269860}"/>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71057" name="WordArt 17">
            <a:extLst>
              <a:ext uri="{FF2B5EF4-FFF2-40B4-BE49-F238E27FC236}">
                <a16:creationId xmlns:a16="http://schemas.microsoft.com/office/drawing/2014/main" id="{0533A30E-E145-180C-BD0A-353FF65B0068}"/>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471058" name="WordArt 18">
            <a:extLst>
              <a:ext uri="{FF2B5EF4-FFF2-40B4-BE49-F238E27FC236}">
                <a16:creationId xmlns:a16="http://schemas.microsoft.com/office/drawing/2014/main" id="{47E2586F-D514-E9EE-21A5-2414BE2B4A36}"/>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471060" name="Picture 20">
            <a:extLst>
              <a:ext uri="{FF2B5EF4-FFF2-40B4-BE49-F238E27FC236}">
                <a16:creationId xmlns:a16="http://schemas.microsoft.com/office/drawing/2014/main" id="{61315D68-04FB-0482-71F7-B70BF3DEA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628775"/>
            <a:ext cx="3663950" cy="430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7668" name="Rectangle 4">
            <a:extLst>
              <a:ext uri="{FF2B5EF4-FFF2-40B4-BE49-F238E27FC236}">
                <a16:creationId xmlns:a16="http://schemas.microsoft.com/office/drawing/2014/main" id="{8526D68A-ACF6-CB95-9F22-6125DEE98E63}"/>
              </a:ext>
            </a:extLst>
          </p:cNvPr>
          <p:cNvSpPr>
            <a:spLocks noChangeArrowheads="1"/>
          </p:cNvSpPr>
          <p:nvPr/>
        </p:nvSpPr>
        <p:spPr bwMode="auto">
          <a:xfrm>
            <a:off x="468313" y="2178050"/>
            <a:ext cx="4319587" cy="326707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600"/>
              <a:t>UNA VISION COSMICA DEL CONFLICTO.</a:t>
            </a:r>
            <a:endParaRPr lang="en-US" altLang="es-419" sz="2600"/>
          </a:p>
          <a:p>
            <a:r>
              <a:rPr lang="es-MX" altLang="es-419" sz="2600"/>
              <a:t>Misterio de misterios, el conflicto entre el bien y el mal comenzó en el cielo Como pudo el pecado originarse en un ambiente perfecto?</a:t>
            </a:r>
            <a:r>
              <a:rPr lang="es-MX" altLang="es-419" sz="2600">
                <a:effectLst>
                  <a:outerShdw blurRad="38100" dist="38100" dir="2700000" algn="tl">
                    <a:srgbClr val="C0C0C0"/>
                  </a:outerShdw>
                </a:effectLst>
              </a:rPr>
              <a:t> </a:t>
            </a:r>
          </a:p>
        </p:txBody>
      </p:sp>
      <p:sp>
        <p:nvSpPr>
          <p:cNvPr id="497674" name="WordArt 10">
            <a:extLst>
              <a:ext uri="{FF2B5EF4-FFF2-40B4-BE49-F238E27FC236}">
                <a16:creationId xmlns:a16="http://schemas.microsoft.com/office/drawing/2014/main" id="{0CE10A6D-7704-D372-002E-FDADB7B79371}"/>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497675" name="WordArt 11">
            <a:extLst>
              <a:ext uri="{FF2B5EF4-FFF2-40B4-BE49-F238E27FC236}">
                <a16:creationId xmlns:a16="http://schemas.microsoft.com/office/drawing/2014/main" id="{98E8B86A-9DD8-6F2C-5E3B-F42839E9DE22}"/>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497676" name="WordArt 12">
            <a:extLst>
              <a:ext uri="{FF2B5EF4-FFF2-40B4-BE49-F238E27FC236}">
                <a16:creationId xmlns:a16="http://schemas.microsoft.com/office/drawing/2014/main" id="{C585372D-BC5B-3042-36B6-EC5AF427E59B}"/>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497677" name="WordArt 13">
            <a:extLst>
              <a:ext uri="{FF2B5EF4-FFF2-40B4-BE49-F238E27FC236}">
                <a16:creationId xmlns:a16="http://schemas.microsoft.com/office/drawing/2014/main" id="{AC5ECAAC-2FD6-5660-E964-57F3333A4A04}"/>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497678" name="Picture 14">
            <a:extLst>
              <a:ext uri="{FF2B5EF4-FFF2-40B4-BE49-F238E27FC236}">
                <a16:creationId xmlns:a16="http://schemas.microsoft.com/office/drawing/2014/main" id="{E3F15420-F8D7-BC42-1A56-567EFBA3A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557338"/>
            <a:ext cx="3509963" cy="4679950"/>
          </a:xfrm>
          <a:prstGeom prst="rect">
            <a:avLst/>
          </a:prstGeom>
          <a:noFill/>
          <a:extLst>
            <a:ext uri="{909E8E84-426E-40DD-AFC4-6F175D3DCCD1}">
              <a14:hiddenFill xmlns:a14="http://schemas.microsoft.com/office/drawing/2010/main">
                <a:solidFill>
                  <a:srgbClr val="FFFFFF"/>
                </a:solidFill>
              </a14:hiddenFill>
            </a:ext>
          </a:extLst>
        </p:spPr>
      </p:pic>
      <p:pic>
        <p:nvPicPr>
          <p:cNvPr id="497679" name="Picture 15">
            <a:extLst>
              <a:ext uri="{FF2B5EF4-FFF2-40B4-BE49-F238E27FC236}">
                <a16:creationId xmlns:a16="http://schemas.microsoft.com/office/drawing/2014/main" id="{4AEBE2EF-4ED1-667A-B0D4-C95E640FD2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2636838"/>
            <a:ext cx="2728913" cy="3671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8196" name="Rectangle 4">
            <a:extLst>
              <a:ext uri="{FF2B5EF4-FFF2-40B4-BE49-F238E27FC236}">
                <a16:creationId xmlns:a16="http://schemas.microsoft.com/office/drawing/2014/main" id="{6001BF44-8914-FFB4-79AD-61ACACF2B35A}"/>
              </a:ext>
            </a:extLst>
          </p:cNvPr>
          <p:cNvSpPr>
            <a:spLocks noChangeArrowheads="1"/>
          </p:cNvSpPr>
          <p:nvPr/>
        </p:nvSpPr>
        <p:spPr bwMode="auto">
          <a:xfrm>
            <a:off x="250825" y="2249488"/>
            <a:ext cx="4826000" cy="337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400"/>
              <a:t>Usando a los reyes de Tiro y Babilonia como descripciones figuradas de Lucifer, la Escritura ilumina como empezó esta controversia cósmica: Lucifer, el “Hijo de la mañana”, el querubín cubridor, residía en la presencia de Dios (Isa. 14:12;Eze. 28:14)</a:t>
            </a:r>
            <a:r>
              <a:rPr lang="es-MX" altLang="es-419" sz="2400">
                <a:effectLst>
                  <a:outerShdw blurRad="38100" dist="38100" dir="2700000" algn="tl">
                    <a:srgbClr val="C0C0C0"/>
                  </a:outerShdw>
                </a:effectLst>
              </a:rPr>
              <a:t> </a:t>
            </a:r>
            <a:endParaRPr lang="en-US" altLang="es-419" sz="2400">
              <a:effectLst>
                <a:outerShdw blurRad="38100" dist="38100" dir="2700000" algn="tl">
                  <a:srgbClr val="C0C0C0"/>
                </a:outerShdw>
              </a:effectLst>
            </a:endParaRPr>
          </a:p>
        </p:txBody>
      </p:sp>
      <p:sp>
        <p:nvSpPr>
          <p:cNvPr id="648198" name="Rectangle 6">
            <a:extLst>
              <a:ext uri="{FF2B5EF4-FFF2-40B4-BE49-F238E27FC236}">
                <a16:creationId xmlns:a16="http://schemas.microsoft.com/office/drawing/2014/main" id="{59CC610C-A39C-5EAC-64F2-1E4BF1932E53}"/>
              </a:ext>
            </a:extLst>
          </p:cNvPr>
          <p:cNvSpPr>
            <a:spLocks noChangeArrowheads="1"/>
          </p:cNvSpPr>
          <p:nvPr/>
        </p:nvSpPr>
        <p:spPr bwMode="auto">
          <a:xfrm>
            <a:off x="2627313" y="1746250"/>
            <a:ext cx="4546600"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EL ORIGEN  DE LA CONTROVERSIA</a:t>
            </a:r>
          </a:p>
        </p:txBody>
      </p:sp>
      <p:sp>
        <p:nvSpPr>
          <p:cNvPr id="648203" name="WordArt 11">
            <a:extLst>
              <a:ext uri="{FF2B5EF4-FFF2-40B4-BE49-F238E27FC236}">
                <a16:creationId xmlns:a16="http://schemas.microsoft.com/office/drawing/2014/main" id="{159F3679-ABDC-8921-E3B5-29ABAC9739FC}"/>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648204" name="WordArt 12">
            <a:extLst>
              <a:ext uri="{FF2B5EF4-FFF2-40B4-BE49-F238E27FC236}">
                <a16:creationId xmlns:a16="http://schemas.microsoft.com/office/drawing/2014/main" id="{E94AEC5D-C74C-74CF-E00C-261BC2BB5FAC}"/>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48205" name="WordArt 13">
            <a:extLst>
              <a:ext uri="{FF2B5EF4-FFF2-40B4-BE49-F238E27FC236}">
                <a16:creationId xmlns:a16="http://schemas.microsoft.com/office/drawing/2014/main" id="{CC5F2D78-60D7-3A1B-1EE8-0C409DAE541B}"/>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648206" name="WordArt 14">
            <a:extLst>
              <a:ext uri="{FF2B5EF4-FFF2-40B4-BE49-F238E27FC236}">
                <a16:creationId xmlns:a16="http://schemas.microsoft.com/office/drawing/2014/main" id="{A1D1FB19-E66E-8FFE-6BD1-5C8708951281}"/>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648207" name="Picture 15">
            <a:extLst>
              <a:ext uri="{FF2B5EF4-FFF2-40B4-BE49-F238E27FC236}">
                <a16:creationId xmlns:a16="http://schemas.microsoft.com/office/drawing/2014/main" id="{096EDADF-EFA6-87F9-EE08-E3B6CFC1A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484313"/>
            <a:ext cx="3509962" cy="4679950"/>
          </a:xfrm>
          <a:prstGeom prst="rect">
            <a:avLst/>
          </a:prstGeom>
          <a:noFill/>
          <a:extLst>
            <a:ext uri="{909E8E84-426E-40DD-AFC4-6F175D3DCCD1}">
              <a14:hiddenFill xmlns:a14="http://schemas.microsoft.com/office/drawing/2010/main">
                <a:solidFill>
                  <a:srgbClr val="FFFFFF"/>
                </a:solidFill>
              </a14:hiddenFill>
            </a:ext>
          </a:extLst>
        </p:spPr>
      </p:pic>
      <p:pic>
        <p:nvPicPr>
          <p:cNvPr id="648208" name="Picture 16">
            <a:extLst>
              <a:ext uri="{FF2B5EF4-FFF2-40B4-BE49-F238E27FC236}">
                <a16:creationId xmlns:a16="http://schemas.microsoft.com/office/drawing/2014/main" id="{E473925A-E145-FE9C-946D-CB0487631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2565400"/>
            <a:ext cx="2728913" cy="3671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35618" name="Rectangle 2">
            <a:extLst>
              <a:ext uri="{FF2B5EF4-FFF2-40B4-BE49-F238E27FC236}">
                <a16:creationId xmlns:a16="http://schemas.microsoft.com/office/drawing/2014/main" id="{9C55C073-530C-1410-A2FE-2DF86F9CEA1F}"/>
              </a:ext>
            </a:extLst>
          </p:cNvPr>
          <p:cNvSpPr>
            <a:spLocks noChangeArrowheads="1"/>
          </p:cNvSpPr>
          <p:nvPr/>
        </p:nvSpPr>
        <p:spPr bwMode="auto">
          <a:xfrm>
            <a:off x="395288" y="3346450"/>
            <a:ext cx="4573587" cy="2530475"/>
          </a:xfrm>
          <a:prstGeom prst="rect">
            <a:avLst/>
          </a:prstGeom>
          <a:noFill/>
          <a:ln>
            <a:noFill/>
          </a:ln>
          <a:effectLst/>
          <a:extLst>
            <a:ext uri="{909E8E84-426E-40DD-AFC4-6F175D3DCCD1}">
              <a14:hiddenFill xmlns:a14="http://schemas.microsoft.com/office/drawing/2010/main">
                <a:solidFill>
                  <a:srgbClr val="33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000"/>
              <a:t>En su egoísmo codicio la igualdad con Dios mismo. Procuro alcanzar la autoridad de Dios, pero no su amor. </a:t>
            </a:r>
            <a:endParaRPr lang="en-US" altLang="es-419" sz="2000"/>
          </a:p>
          <a:p>
            <a:r>
              <a:rPr lang="es-MX" altLang="es-419" sz="2000"/>
              <a:t>La rebelión de Lucifer contra el gobierno de Dios fue el primer paso en su proceso de transformarse en Satanás, “el adversario”.</a:t>
            </a:r>
          </a:p>
        </p:txBody>
      </p:sp>
      <p:sp>
        <p:nvSpPr>
          <p:cNvPr id="1135621" name="Rectangle 5">
            <a:extLst>
              <a:ext uri="{FF2B5EF4-FFF2-40B4-BE49-F238E27FC236}">
                <a16:creationId xmlns:a16="http://schemas.microsoft.com/office/drawing/2014/main" id="{2B0CA0FA-3D51-C0F8-E2F5-49FA8F048695}"/>
              </a:ext>
            </a:extLst>
          </p:cNvPr>
          <p:cNvSpPr>
            <a:spLocks noChangeArrowheads="1"/>
          </p:cNvSpPr>
          <p:nvPr/>
        </p:nvSpPr>
        <p:spPr bwMode="auto">
          <a:xfrm>
            <a:off x="395288" y="1890713"/>
            <a:ext cx="8640762" cy="13112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MX" altLang="es-419" sz="2000"/>
              <a:t>Si bien  la aparición del pecado es inexplicable e injustificable, se puede trazar su origen hasta el orgullo de Lucifer: “Se enalteció tu corazón a causa de tu hermosura, corrompiste tu sabiduría a causa de tu resplandor” (Eze. 28:17)</a:t>
            </a:r>
          </a:p>
        </p:txBody>
      </p:sp>
      <p:sp>
        <p:nvSpPr>
          <p:cNvPr id="1135626" name="WordArt 10">
            <a:extLst>
              <a:ext uri="{FF2B5EF4-FFF2-40B4-BE49-F238E27FC236}">
                <a16:creationId xmlns:a16="http://schemas.microsoft.com/office/drawing/2014/main" id="{E09012AB-A758-CEE5-12CB-9C946A6FB69E}"/>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1135627" name="WordArt 11">
            <a:extLst>
              <a:ext uri="{FF2B5EF4-FFF2-40B4-BE49-F238E27FC236}">
                <a16:creationId xmlns:a16="http://schemas.microsoft.com/office/drawing/2014/main" id="{DF6B2E42-976D-7679-ADD5-3EF82D88646E}"/>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1135628" name="WordArt 12">
            <a:extLst>
              <a:ext uri="{FF2B5EF4-FFF2-40B4-BE49-F238E27FC236}">
                <a16:creationId xmlns:a16="http://schemas.microsoft.com/office/drawing/2014/main" id="{F76EBDD2-C3AA-DF1C-3B8F-665A08773FBC}"/>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1135629" name="WordArt 13">
            <a:extLst>
              <a:ext uri="{FF2B5EF4-FFF2-40B4-BE49-F238E27FC236}">
                <a16:creationId xmlns:a16="http://schemas.microsoft.com/office/drawing/2014/main" id="{99A864C9-78DC-4DAC-681D-726236E6A824}"/>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1135630" name="Picture 14">
            <a:extLst>
              <a:ext uri="{FF2B5EF4-FFF2-40B4-BE49-F238E27FC236}">
                <a16:creationId xmlns:a16="http://schemas.microsoft.com/office/drawing/2014/main" id="{94BE8A19-FBC1-9798-FE73-C9B3BDA22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141663"/>
            <a:ext cx="2625725" cy="3500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9219" name="Rectangle 3">
            <a:extLst>
              <a:ext uri="{FF2B5EF4-FFF2-40B4-BE49-F238E27FC236}">
                <a16:creationId xmlns:a16="http://schemas.microsoft.com/office/drawing/2014/main" id="{00EF054D-C9EB-001B-C452-EC54BAF4AC0C}"/>
              </a:ext>
            </a:extLst>
          </p:cNvPr>
          <p:cNvSpPr>
            <a:spLocks noChangeArrowheads="1"/>
          </p:cNvSpPr>
          <p:nvPr/>
        </p:nvSpPr>
        <p:spPr bwMode="auto">
          <a:xfrm>
            <a:off x="395288" y="4846638"/>
            <a:ext cx="5246687" cy="10541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MX" altLang="es-419" sz="2100"/>
              <a:t>Infatuada por la posibilidad de ser igual a Dios, creyó en la palabra del tentador, y dudo de la palabra divina. </a:t>
            </a:r>
          </a:p>
        </p:txBody>
      </p:sp>
      <p:sp>
        <p:nvSpPr>
          <p:cNvPr id="649220" name="Rectangle 4">
            <a:extLst>
              <a:ext uri="{FF2B5EF4-FFF2-40B4-BE49-F238E27FC236}">
                <a16:creationId xmlns:a16="http://schemas.microsoft.com/office/drawing/2014/main" id="{A996756E-DEB6-2330-1DA7-AA8DE7EF4E9B}"/>
              </a:ext>
            </a:extLst>
          </p:cNvPr>
          <p:cNvSpPr>
            <a:spLocks noChangeArrowheads="1"/>
          </p:cNvSpPr>
          <p:nvPr/>
        </p:nvSpPr>
        <p:spPr bwMode="auto">
          <a:xfrm>
            <a:off x="1403350" y="1663700"/>
            <a:ext cx="708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s-MX" altLang="es-419" sz="2000" b="0">
                <a:solidFill>
                  <a:srgbClr val="FFCC00"/>
                </a:solidFill>
              </a:rPr>
              <a:t>COMO SE VIERON IMPLICADOS LOS SERES HUMANOS?</a:t>
            </a:r>
            <a:endParaRPr lang="en-US" altLang="es-419" sz="2000" b="0">
              <a:solidFill>
                <a:srgbClr val="FFCC00"/>
              </a:solidFill>
            </a:endParaRPr>
          </a:p>
        </p:txBody>
      </p:sp>
      <p:sp>
        <p:nvSpPr>
          <p:cNvPr id="649221" name="Rectangle 5">
            <a:extLst>
              <a:ext uri="{FF2B5EF4-FFF2-40B4-BE49-F238E27FC236}">
                <a16:creationId xmlns:a16="http://schemas.microsoft.com/office/drawing/2014/main" id="{0A03FE4F-DA3C-9EAA-0B55-59A587AE7722}"/>
              </a:ext>
            </a:extLst>
          </p:cNvPr>
          <p:cNvSpPr>
            <a:spLocks noChangeArrowheads="1"/>
          </p:cNvSpPr>
          <p:nvPr/>
        </p:nvSpPr>
        <p:spPr bwMode="auto">
          <a:xfrm>
            <a:off x="395288" y="2133600"/>
            <a:ext cx="5329237" cy="2657475"/>
          </a:xfrm>
          <a:prstGeom prst="rect">
            <a:avLst/>
          </a:prstGeom>
          <a:noFill/>
          <a:ln>
            <a:noFill/>
          </a:ln>
          <a:effectLst/>
          <a:extLst>
            <a:ext uri="{909E8E84-426E-40DD-AFC4-6F175D3DCCD1}">
              <a14:hiddenFill xmlns:a14="http://schemas.microsoft.com/office/drawing/2010/main">
                <a:solidFill>
                  <a:srgbClr val="CC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altLang="es-419" sz="2100"/>
              <a:t>Después que Satanás fue expulsado del cielo, se dedico a extender su rebelión a nuestro mundo. Disfrazado a manara de de Serpiente que hablaba, y usando los mismos argumentos que lo habían llevado a su propia caída, logro socavar la confianza que Adán y Eva tenían en su Creador (Gen 3:5)</a:t>
            </a:r>
            <a:endParaRPr lang="en-US" altLang="es-419" sz="2100"/>
          </a:p>
        </p:txBody>
      </p:sp>
      <p:sp>
        <p:nvSpPr>
          <p:cNvPr id="649228" name="WordArt 12">
            <a:extLst>
              <a:ext uri="{FF2B5EF4-FFF2-40B4-BE49-F238E27FC236}">
                <a16:creationId xmlns:a16="http://schemas.microsoft.com/office/drawing/2014/main" id="{C7BB5111-02C5-DC09-A485-F6DB87321705}"/>
              </a:ext>
            </a:extLst>
          </p:cNvPr>
          <p:cNvSpPr>
            <a:spLocks noChangeArrowheads="1" noChangeShapeType="1" noTextEdit="1"/>
          </p:cNvSpPr>
          <p:nvPr/>
        </p:nvSpPr>
        <p:spPr bwMode="auto">
          <a:xfrm>
            <a:off x="539750" y="584200"/>
            <a:ext cx="241300" cy="2397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Impact" panose="020B0806030902050204" pitchFamily="34" charset="0"/>
              </a:rPr>
              <a:t>3. </a:t>
            </a:r>
          </a:p>
        </p:txBody>
      </p:sp>
      <p:sp>
        <p:nvSpPr>
          <p:cNvPr id="649229" name="WordArt 13">
            <a:extLst>
              <a:ext uri="{FF2B5EF4-FFF2-40B4-BE49-F238E27FC236}">
                <a16:creationId xmlns:a16="http://schemas.microsoft.com/office/drawing/2014/main" id="{27A4AEF9-89CF-7BB2-6636-646EB9DCB136}"/>
              </a:ext>
            </a:extLst>
          </p:cNvPr>
          <p:cNvSpPr>
            <a:spLocks noChangeArrowheads="1" noChangeShapeType="1" noTextEdit="1"/>
          </p:cNvSpPr>
          <p:nvPr/>
        </p:nvSpPr>
        <p:spPr bwMode="auto">
          <a:xfrm>
            <a:off x="884238" y="188913"/>
            <a:ext cx="587375" cy="9080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Edwardian Script ITC" panose="030303020407070D0804" pitchFamily="66" charset="0"/>
              </a:rPr>
              <a:t>L </a:t>
            </a:r>
          </a:p>
        </p:txBody>
      </p:sp>
      <p:sp>
        <p:nvSpPr>
          <p:cNvPr id="649230" name="WordArt 14">
            <a:extLst>
              <a:ext uri="{FF2B5EF4-FFF2-40B4-BE49-F238E27FC236}">
                <a16:creationId xmlns:a16="http://schemas.microsoft.com/office/drawing/2014/main" id="{9CD6B493-C491-F842-444E-4DA832393283}"/>
              </a:ext>
            </a:extLst>
          </p:cNvPr>
          <p:cNvSpPr>
            <a:spLocks noChangeArrowheads="1" noChangeShapeType="1" noTextEdit="1"/>
          </p:cNvSpPr>
          <p:nvPr/>
        </p:nvSpPr>
        <p:spPr bwMode="auto">
          <a:xfrm>
            <a:off x="1298575" y="573088"/>
            <a:ext cx="3346450" cy="388937"/>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kern="10">
                <a:ln w="9525">
                  <a:solidFill>
                    <a:srgbClr val="000000"/>
                  </a:solidFill>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cs typeface="Arial" panose="020B0604020202020204" pitchFamily="34" charset="0"/>
              </a:rPr>
              <a:t>   A   DOCTRINA DE LA SALVACIÓN</a:t>
            </a:r>
          </a:p>
        </p:txBody>
      </p:sp>
      <p:sp>
        <p:nvSpPr>
          <p:cNvPr id="649231" name="WordArt 15">
            <a:extLst>
              <a:ext uri="{FF2B5EF4-FFF2-40B4-BE49-F238E27FC236}">
                <a16:creationId xmlns:a16="http://schemas.microsoft.com/office/drawing/2014/main" id="{BAFDACE1-6F92-03A1-0B64-FD284B860DFB}"/>
              </a:ext>
            </a:extLst>
          </p:cNvPr>
          <p:cNvSpPr>
            <a:spLocks noChangeArrowheads="1" noChangeShapeType="1" noTextEdit="1"/>
          </p:cNvSpPr>
          <p:nvPr/>
        </p:nvSpPr>
        <p:spPr bwMode="auto">
          <a:xfrm>
            <a:off x="5003800" y="1028700"/>
            <a:ext cx="3455988" cy="53181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419" sz="3600" i="1" kern="10">
                <a:ln w="9525">
                  <a:solidFill>
                    <a:srgbClr val="000000"/>
                  </a:solidFill>
                  <a:round/>
                  <a:headEnd/>
                  <a:tailEnd/>
                </a:ln>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cs typeface="Arial" panose="020B0604020202020204" pitchFamily="34" charset="0"/>
              </a:rPr>
              <a:t>8. El Gran Conflicto</a:t>
            </a:r>
          </a:p>
        </p:txBody>
      </p:sp>
      <p:pic>
        <p:nvPicPr>
          <p:cNvPr id="649232" name="Picture 16">
            <a:extLst>
              <a:ext uri="{FF2B5EF4-FFF2-40B4-BE49-F238E27FC236}">
                <a16:creationId xmlns:a16="http://schemas.microsoft.com/office/drawing/2014/main" id="{35E8088D-6693-1308-C19A-E1C7E9F5A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381" y="1628775"/>
            <a:ext cx="3922712" cy="522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Eco">
  <a:themeElements>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s-ES" altLang="es-419" sz="22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Ec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 Doctrinas y 28 Creencias</Template>
  <TotalTime>8</TotalTime>
  <Words>3294</Words>
  <Application>Microsoft Office PowerPoint</Application>
  <PresentationFormat>Presentación en pantalla (4:3)</PresentationFormat>
  <Paragraphs>294</Paragraphs>
  <Slides>42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42</vt:i4>
      </vt:variant>
    </vt:vector>
  </HeadingPairs>
  <TitlesOfParts>
    <vt:vector size="49" baseType="lpstr">
      <vt:lpstr>Arial</vt:lpstr>
      <vt:lpstr>Times New Roman</vt:lpstr>
      <vt:lpstr>Wingdings</vt:lpstr>
      <vt:lpstr>Arial Rounded MT Bold</vt:lpstr>
      <vt:lpstr>Brush Script MT</vt:lpstr>
      <vt:lpstr>Monotype Corsiva</vt:lpstr>
      <vt:lpstr>Eco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Willinthon Sanchez Salvador</dc:creator>
  <cp:lastModifiedBy>Willinthon Sanchez Salvador</cp:lastModifiedBy>
  <cp:revision>1</cp:revision>
  <dcterms:created xsi:type="dcterms:W3CDTF">2024-02-06T19:43:52Z</dcterms:created>
  <dcterms:modified xsi:type="dcterms:W3CDTF">2024-02-06T19:52:31Z</dcterms:modified>
</cp:coreProperties>
</file>