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6"/>
  </p:notesMasterIdLst>
  <p:sldIdLst>
    <p:sldId id="299" r:id="rId2"/>
    <p:sldId id="410" r:id="rId3"/>
    <p:sldId id="398" r:id="rId4"/>
    <p:sldId id="322" r:id="rId5"/>
    <p:sldId id="399" r:id="rId6"/>
    <p:sldId id="585" r:id="rId7"/>
    <p:sldId id="785" r:id="rId8"/>
    <p:sldId id="726" r:id="rId9"/>
    <p:sldId id="845" r:id="rId10"/>
    <p:sldId id="786" r:id="rId11"/>
    <p:sldId id="816" r:id="rId12"/>
    <p:sldId id="787" r:id="rId13"/>
    <p:sldId id="588" r:id="rId14"/>
    <p:sldId id="788" r:id="rId15"/>
    <p:sldId id="789" r:id="rId16"/>
    <p:sldId id="589" r:id="rId17"/>
    <p:sldId id="846" r:id="rId18"/>
    <p:sldId id="801" r:id="rId19"/>
    <p:sldId id="817" r:id="rId20"/>
    <p:sldId id="791" r:id="rId21"/>
    <p:sldId id="802" r:id="rId22"/>
    <p:sldId id="847" r:id="rId23"/>
    <p:sldId id="810" r:id="rId24"/>
    <p:sldId id="590" r:id="rId25"/>
    <p:sldId id="803" r:id="rId26"/>
    <p:sldId id="818" r:id="rId27"/>
    <p:sldId id="591" r:id="rId28"/>
    <p:sldId id="476" r:id="rId29"/>
    <p:sldId id="804" r:id="rId30"/>
    <p:sldId id="586" r:id="rId31"/>
    <p:sldId id="819" r:id="rId32"/>
    <p:sldId id="1295" r:id="rId33"/>
    <p:sldId id="805" r:id="rId34"/>
    <p:sldId id="806" r:id="rId35"/>
    <p:sldId id="807" r:id="rId36"/>
    <p:sldId id="1297" r:id="rId37"/>
    <p:sldId id="808" r:id="rId38"/>
    <p:sldId id="820" r:id="rId39"/>
    <p:sldId id="821" r:id="rId40"/>
    <p:sldId id="824" r:id="rId41"/>
    <p:sldId id="825" r:id="rId42"/>
    <p:sldId id="826" r:id="rId43"/>
    <p:sldId id="827" r:id="rId44"/>
    <p:sldId id="828" r:id="rId45"/>
    <p:sldId id="829" r:id="rId46"/>
    <p:sldId id="830" r:id="rId47"/>
    <p:sldId id="831" r:id="rId48"/>
    <p:sldId id="832" r:id="rId49"/>
    <p:sldId id="1298" r:id="rId50"/>
    <p:sldId id="833" r:id="rId51"/>
    <p:sldId id="834" r:id="rId52"/>
    <p:sldId id="835" r:id="rId53"/>
    <p:sldId id="1299" r:id="rId54"/>
    <p:sldId id="836" r:id="rId55"/>
    <p:sldId id="837" r:id="rId56"/>
    <p:sldId id="838" r:id="rId57"/>
    <p:sldId id="839" r:id="rId58"/>
    <p:sldId id="840" r:id="rId59"/>
    <p:sldId id="842" r:id="rId60"/>
    <p:sldId id="843" r:id="rId61"/>
    <p:sldId id="844" r:id="rId62"/>
    <p:sldId id="1300" r:id="rId63"/>
    <p:sldId id="848" r:id="rId64"/>
    <p:sldId id="1301" r:id="rId65"/>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395" autoAdjust="0"/>
  </p:normalViewPr>
  <p:slideViewPr>
    <p:cSldViewPr>
      <p:cViewPr varScale="1">
        <p:scale>
          <a:sx n="135" d="100"/>
          <a:sy n="135" d="100"/>
        </p:scale>
        <p:origin x="94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C4F30CF-C335-0147-AA15-B3142689880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63DBD91F-0315-ACDF-BFF0-AEA5269FBED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AA1632B3-8A0A-66EB-1E1D-1441E42C9BA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9DC0D292-57BD-6C5D-1E80-5CCFF08EC7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F3730536-7B98-C16E-53F8-C88B9A06BFB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A9913604-9526-6247-062C-08EEFD7340B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275D97B6-7114-4491-838A-33DA2175CBDE}"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76A5EB0-2BDF-24F4-8038-E85862EFD267}"/>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29E84612-C20F-F097-9A51-6ECBF799695A}"/>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F1364F19-157F-8364-1235-383738EB1232}"/>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D1CFF499-9683-9BC1-67D9-28CB86334E99}"/>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1FC977EB-3559-8720-FD1D-8CA44602B3DF}"/>
              </a:ext>
            </a:extLst>
          </p:cNvPr>
          <p:cNvSpPr>
            <a:spLocks noGrp="1" noChangeArrowheads="1"/>
          </p:cNvSpPr>
          <p:nvPr>
            <p:ph type="sldNum" sz="quarter" idx="4"/>
          </p:nvPr>
        </p:nvSpPr>
        <p:spPr>
          <a:xfrm>
            <a:off x="2209800" y="6248400"/>
            <a:ext cx="1219200" cy="457200"/>
          </a:xfrm>
        </p:spPr>
        <p:txBody>
          <a:bodyPr/>
          <a:lstStyle>
            <a:lvl1pPr>
              <a:defRPr/>
            </a:lvl1pPr>
          </a:lstStyle>
          <a:p>
            <a:fld id="{585CBCBF-B8BF-43A1-A3A0-A0B12E550878}" type="slidenum">
              <a:rPr lang="es-ES" altLang="es-419"/>
              <a:pPr/>
              <a:t>‹Nº›</a:t>
            </a:fld>
            <a:endParaRPr lang="es-ES" altLang="es-419"/>
          </a:p>
        </p:txBody>
      </p:sp>
      <p:sp>
        <p:nvSpPr>
          <p:cNvPr id="174088" name="Oval 8">
            <a:extLst>
              <a:ext uri="{FF2B5EF4-FFF2-40B4-BE49-F238E27FC236}">
                <a16:creationId xmlns:a16="http://schemas.microsoft.com/office/drawing/2014/main" id="{84B1B385-0CFB-21A9-9957-2BC65541A2CE}"/>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C0CE-E0B4-2CAF-1EB8-6A82C0A1AC5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C7A5366F-C5D2-EE17-9255-FBF6ABF41A8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78444A6-DC8A-C5F8-60C9-003C678E97C3}"/>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DAE0D6E1-7CCE-7C6E-477A-6253151BF84E}"/>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02792414-D4EC-262B-F2DA-F40B3DD267D2}"/>
              </a:ext>
            </a:extLst>
          </p:cNvPr>
          <p:cNvSpPr>
            <a:spLocks noGrp="1"/>
          </p:cNvSpPr>
          <p:nvPr>
            <p:ph type="sldNum" sz="quarter" idx="12"/>
          </p:nvPr>
        </p:nvSpPr>
        <p:spPr/>
        <p:txBody>
          <a:bodyPr/>
          <a:lstStyle>
            <a:lvl1pPr>
              <a:defRPr/>
            </a:lvl1pPr>
          </a:lstStyle>
          <a:p>
            <a:fld id="{1B2A9524-0CC3-4BBB-9586-FB9D41BC2155}" type="slidenum">
              <a:rPr lang="es-ES" altLang="es-419"/>
              <a:pPr/>
              <a:t>‹Nº›</a:t>
            </a:fld>
            <a:endParaRPr lang="es-ES" altLang="es-419"/>
          </a:p>
        </p:txBody>
      </p:sp>
    </p:spTree>
    <p:extLst>
      <p:ext uri="{BB962C8B-B14F-4D97-AF65-F5344CB8AC3E}">
        <p14:creationId xmlns:p14="http://schemas.microsoft.com/office/powerpoint/2010/main" val="55737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78BC7E-D9F2-88F6-E8CB-3266C43E2322}"/>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10B94559-477D-6EA5-6CD8-860EB59EB9D9}"/>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4A7F57A-D61E-F204-A4B2-7478ED190F0E}"/>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8354FDA1-9320-ACA2-A0B2-A44B7960767B}"/>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71A37870-7EFD-DBB9-39EB-7BDBE0B73B17}"/>
              </a:ext>
            </a:extLst>
          </p:cNvPr>
          <p:cNvSpPr>
            <a:spLocks noGrp="1"/>
          </p:cNvSpPr>
          <p:nvPr>
            <p:ph type="sldNum" sz="quarter" idx="12"/>
          </p:nvPr>
        </p:nvSpPr>
        <p:spPr/>
        <p:txBody>
          <a:bodyPr/>
          <a:lstStyle>
            <a:lvl1pPr>
              <a:defRPr/>
            </a:lvl1pPr>
          </a:lstStyle>
          <a:p>
            <a:fld id="{B190154C-D56B-4CAD-BED7-0E65047C9C4A}" type="slidenum">
              <a:rPr lang="es-ES" altLang="es-419"/>
              <a:pPr/>
              <a:t>‹Nº›</a:t>
            </a:fld>
            <a:endParaRPr lang="es-ES" altLang="es-419"/>
          </a:p>
        </p:txBody>
      </p:sp>
    </p:spTree>
    <p:extLst>
      <p:ext uri="{BB962C8B-B14F-4D97-AF65-F5344CB8AC3E}">
        <p14:creationId xmlns:p14="http://schemas.microsoft.com/office/powerpoint/2010/main" val="40040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BE0E7-9679-163F-8C24-74BC44A71E0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18792FE6-BBE8-DBED-5A8C-93D9D7D338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F0253AE-B7EE-4086-FD13-E920113A267F}"/>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F989C7C3-AAF0-F464-F1CE-6E4AB89777AA}"/>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4292967C-1951-3705-EEDE-E859B1AD806A}"/>
              </a:ext>
            </a:extLst>
          </p:cNvPr>
          <p:cNvSpPr>
            <a:spLocks noGrp="1"/>
          </p:cNvSpPr>
          <p:nvPr>
            <p:ph type="sldNum" sz="quarter" idx="12"/>
          </p:nvPr>
        </p:nvSpPr>
        <p:spPr/>
        <p:txBody>
          <a:bodyPr/>
          <a:lstStyle>
            <a:lvl1pPr>
              <a:defRPr/>
            </a:lvl1pPr>
          </a:lstStyle>
          <a:p>
            <a:fld id="{4E6EF765-388D-4207-90A5-522D40E9C655}" type="slidenum">
              <a:rPr lang="es-ES" altLang="es-419"/>
              <a:pPr/>
              <a:t>‹Nº›</a:t>
            </a:fld>
            <a:endParaRPr lang="es-ES" altLang="es-419"/>
          </a:p>
        </p:txBody>
      </p:sp>
    </p:spTree>
    <p:extLst>
      <p:ext uri="{BB962C8B-B14F-4D97-AF65-F5344CB8AC3E}">
        <p14:creationId xmlns:p14="http://schemas.microsoft.com/office/powerpoint/2010/main" val="15086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54A70-2867-8F10-C5D3-F4927FCC1F0E}"/>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5DDAB32B-4630-C447-0EC0-0FAA6035F2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58136F-985A-6533-4BB9-6E1CD0057BB2}"/>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568E803E-C752-2C34-5C70-3CDE822BDDA1}"/>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C872DA62-F920-426A-C098-FFF6DC004A82}"/>
              </a:ext>
            </a:extLst>
          </p:cNvPr>
          <p:cNvSpPr>
            <a:spLocks noGrp="1"/>
          </p:cNvSpPr>
          <p:nvPr>
            <p:ph type="sldNum" sz="quarter" idx="12"/>
          </p:nvPr>
        </p:nvSpPr>
        <p:spPr/>
        <p:txBody>
          <a:bodyPr/>
          <a:lstStyle>
            <a:lvl1pPr>
              <a:defRPr/>
            </a:lvl1pPr>
          </a:lstStyle>
          <a:p>
            <a:fld id="{57DCC83F-F88E-4FF8-B1F0-4A72F7D4294E}" type="slidenum">
              <a:rPr lang="es-ES" altLang="es-419"/>
              <a:pPr/>
              <a:t>‹Nº›</a:t>
            </a:fld>
            <a:endParaRPr lang="es-ES" altLang="es-419"/>
          </a:p>
        </p:txBody>
      </p:sp>
    </p:spTree>
    <p:extLst>
      <p:ext uri="{BB962C8B-B14F-4D97-AF65-F5344CB8AC3E}">
        <p14:creationId xmlns:p14="http://schemas.microsoft.com/office/powerpoint/2010/main" val="377399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34A80-F466-42E9-EDD8-E867469494B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3AE0C548-BA9B-F9C5-90C6-55F8DA6CC01F}"/>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696F4F3-5460-58D9-8913-0E56D38E1555}"/>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C7D568B0-2187-49BF-B039-046BFBA1E7B2}"/>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8BB5651E-DDE5-11B6-CC18-1D1AEB5331CB}"/>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77ECAD91-A0B2-CCEA-E743-8359B3182668}"/>
              </a:ext>
            </a:extLst>
          </p:cNvPr>
          <p:cNvSpPr>
            <a:spLocks noGrp="1"/>
          </p:cNvSpPr>
          <p:nvPr>
            <p:ph type="sldNum" sz="quarter" idx="12"/>
          </p:nvPr>
        </p:nvSpPr>
        <p:spPr/>
        <p:txBody>
          <a:bodyPr/>
          <a:lstStyle>
            <a:lvl1pPr>
              <a:defRPr/>
            </a:lvl1pPr>
          </a:lstStyle>
          <a:p>
            <a:fld id="{EB47516A-6D22-462A-B4BA-A1B2CF847FC5}" type="slidenum">
              <a:rPr lang="es-ES" altLang="es-419"/>
              <a:pPr/>
              <a:t>‹Nº›</a:t>
            </a:fld>
            <a:endParaRPr lang="es-ES" altLang="es-419"/>
          </a:p>
        </p:txBody>
      </p:sp>
    </p:spTree>
    <p:extLst>
      <p:ext uri="{BB962C8B-B14F-4D97-AF65-F5344CB8AC3E}">
        <p14:creationId xmlns:p14="http://schemas.microsoft.com/office/powerpoint/2010/main" val="379993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FDAD2-6901-A515-4363-1FDA3BA019EC}"/>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2D36323-5385-D7CE-31ED-8D23C63305E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21AA85-F6B1-EEDD-71F7-E2FE0D79EF0A}"/>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73401363-BEFA-2F47-C572-51472A91D1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58A0947-547C-85D9-7136-EBE8C8125959}"/>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576468D0-9C78-FA8B-AF24-5D811CA175F5}"/>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2558B2C6-B3D3-B03D-2BA1-AD6D6B0F6C1B}"/>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2424A522-9C2C-0138-FF5F-9658658EE959}"/>
              </a:ext>
            </a:extLst>
          </p:cNvPr>
          <p:cNvSpPr>
            <a:spLocks noGrp="1"/>
          </p:cNvSpPr>
          <p:nvPr>
            <p:ph type="sldNum" sz="quarter" idx="12"/>
          </p:nvPr>
        </p:nvSpPr>
        <p:spPr/>
        <p:txBody>
          <a:bodyPr/>
          <a:lstStyle>
            <a:lvl1pPr>
              <a:defRPr/>
            </a:lvl1pPr>
          </a:lstStyle>
          <a:p>
            <a:fld id="{38432037-626B-434E-92FA-1757CD666CCE}" type="slidenum">
              <a:rPr lang="es-ES" altLang="es-419"/>
              <a:pPr/>
              <a:t>‹Nº›</a:t>
            </a:fld>
            <a:endParaRPr lang="es-ES" altLang="es-419"/>
          </a:p>
        </p:txBody>
      </p:sp>
    </p:spTree>
    <p:extLst>
      <p:ext uri="{BB962C8B-B14F-4D97-AF65-F5344CB8AC3E}">
        <p14:creationId xmlns:p14="http://schemas.microsoft.com/office/powerpoint/2010/main" val="210419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57121-4DBE-B9FD-91E9-FC625E6219C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105A85DD-83EC-44BE-A26A-67C7F760287A}"/>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7C2F5DBD-7A8C-C169-B2D5-BB21940D85B8}"/>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CB23DBCC-1829-D63E-404F-BA6C6A6E6FAA}"/>
              </a:ext>
            </a:extLst>
          </p:cNvPr>
          <p:cNvSpPr>
            <a:spLocks noGrp="1"/>
          </p:cNvSpPr>
          <p:nvPr>
            <p:ph type="sldNum" sz="quarter" idx="12"/>
          </p:nvPr>
        </p:nvSpPr>
        <p:spPr/>
        <p:txBody>
          <a:bodyPr/>
          <a:lstStyle>
            <a:lvl1pPr>
              <a:defRPr/>
            </a:lvl1pPr>
          </a:lstStyle>
          <a:p>
            <a:fld id="{259E88EA-29BA-475E-8E1C-20EDF11F35C7}" type="slidenum">
              <a:rPr lang="es-ES" altLang="es-419"/>
              <a:pPr/>
              <a:t>‹Nº›</a:t>
            </a:fld>
            <a:endParaRPr lang="es-ES" altLang="es-419"/>
          </a:p>
        </p:txBody>
      </p:sp>
    </p:spTree>
    <p:extLst>
      <p:ext uri="{BB962C8B-B14F-4D97-AF65-F5344CB8AC3E}">
        <p14:creationId xmlns:p14="http://schemas.microsoft.com/office/powerpoint/2010/main" val="9682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281F3A-8BAE-DE45-FB38-AA9123C4D5FC}"/>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0BC9FDB9-A8D7-7AF5-E586-C6C5B084CF10}"/>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7746807C-B4CC-EC6D-C92A-526D927291CD}"/>
              </a:ext>
            </a:extLst>
          </p:cNvPr>
          <p:cNvSpPr>
            <a:spLocks noGrp="1"/>
          </p:cNvSpPr>
          <p:nvPr>
            <p:ph type="sldNum" sz="quarter" idx="12"/>
          </p:nvPr>
        </p:nvSpPr>
        <p:spPr/>
        <p:txBody>
          <a:bodyPr/>
          <a:lstStyle>
            <a:lvl1pPr>
              <a:defRPr/>
            </a:lvl1pPr>
          </a:lstStyle>
          <a:p>
            <a:fld id="{A7F5FF66-680F-4AA3-ADC2-9A96F514BCAB}" type="slidenum">
              <a:rPr lang="es-ES" altLang="es-419"/>
              <a:pPr/>
              <a:t>‹Nº›</a:t>
            </a:fld>
            <a:endParaRPr lang="es-ES" altLang="es-419"/>
          </a:p>
        </p:txBody>
      </p:sp>
    </p:spTree>
    <p:extLst>
      <p:ext uri="{BB962C8B-B14F-4D97-AF65-F5344CB8AC3E}">
        <p14:creationId xmlns:p14="http://schemas.microsoft.com/office/powerpoint/2010/main" val="301526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3C03D-FEC5-EB0B-FF81-56CD888BBFB1}"/>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13D9DFD1-A16B-5911-D0A3-F0F7BB24DA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595FA098-E750-E7AD-2EE9-DB1FC086FC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7E7C14-FCAD-FA56-AB26-C1E95FC87542}"/>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9F163F26-8442-9C0C-0378-650DCA6660A7}"/>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168E13BE-9CF3-DD23-E4D8-C806A6BAD465}"/>
              </a:ext>
            </a:extLst>
          </p:cNvPr>
          <p:cNvSpPr>
            <a:spLocks noGrp="1"/>
          </p:cNvSpPr>
          <p:nvPr>
            <p:ph type="sldNum" sz="quarter" idx="12"/>
          </p:nvPr>
        </p:nvSpPr>
        <p:spPr/>
        <p:txBody>
          <a:bodyPr/>
          <a:lstStyle>
            <a:lvl1pPr>
              <a:defRPr/>
            </a:lvl1pPr>
          </a:lstStyle>
          <a:p>
            <a:fld id="{9D85EF91-E703-4E56-B0EB-CAACF5DD514D}" type="slidenum">
              <a:rPr lang="es-ES" altLang="es-419"/>
              <a:pPr/>
              <a:t>‹Nº›</a:t>
            </a:fld>
            <a:endParaRPr lang="es-ES" altLang="es-419"/>
          </a:p>
        </p:txBody>
      </p:sp>
    </p:spTree>
    <p:extLst>
      <p:ext uri="{BB962C8B-B14F-4D97-AF65-F5344CB8AC3E}">
        <p14:creationId xmlns:p14="http://schemas.microsoft.com/office/powerpoint/2010/main" val="187615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00C56-2603-AC87-5275-B8BAE77A3960}"/>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C1DFD1D5-62E2-5010-2E30-07E7676A29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0F477B1D-2A5E-3FCC-8570-3D57FDAE9C4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B902B6-550E-3279-3A17-F9DE86DD9E9D}"/>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FC43B558-0956-B2F9-A0E0-AE849EEFCDD4}"/>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380B87E2-A555-2B0E-76D0-70517351C01C}"/>
              </a:ext>
            </a:extLst>
          </p:cNvPr>
          <p:cNvSpPr>
            <a:spLocks noGrp="1"/>
          </p:cNvSpPr>
          <p:nvPr>
            <p:ph type="sldNum" sz="quarter" idx="12"/>
          </p:nvPr>
        </p:nvSpPr>
        <p:spPr/>
        <p:txBody>
          <a:bodyPr/>
          <a:lstStyle>
            <a:lvl1pPr>
              <a:defRPr/>
            </a:lvl1pPr>
          </a:lstStyle>
          <a:p>
            <a:fld id="{C7FB6BA1-3FA9-4A7B-BC6B-5A14987486A4}" type="slidenum">
              <a:rPr lang="es-ES" altLang="es-419"/>
              <a:pPr/>
              <a:t>‹Nº›</a:t>
            </a:fld>
            <a:endParaRPr lang="es-ES" altLang="es-419"/>
          </a:p>
        </p:txBody>
      </p:sp>
    </p:spTree>
    <p:extLst>
      <p:ext uri="{BB962C8B-B14F-4D97-AF65-F5344CB8AC3E}">
        <p14:creationId xmlns:p14="http://schemas.microsoft.com/office/powerpoint/2010/main" val="311072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F38D7C2-4705-EC43-6B62-0029ABD0CF61}"/>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7C86F5BE-BB5F-88E6-BBF0-3EE9CAACF6A4}"/>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CF55775F-93B6-5C07-8B91-12AF47E7AF37}"/>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3E00AC06-A7D9-98C9-BDCC-99C01F40E9B3}"/>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6AE3FEF7-74AA-F306-4CF0-C7AD9157730A}"/>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80EAF045-8FD1-4370-81D0-A468302E752C}" type="slidenum">
              <a:rPr lang="es-ES" altLang="es-419"/>
              <a:pPr/>
              <a:t>‹Nº›</a:t>
            </a:fld>
            <a:endParaRPr lang="es-ES" altLang="es-419"/>
          </a:p>
        </p:txBody>
      </p:sp>
      <p:sp>
        <p:nvSpPr>
          <p:cNvPr id="173064" name="Oval 8">
            <a:extLst>
              <a:ext uri="{FF2B5EF4-FFF2-40B4-BE49-F238E27FC236}">
                <a16:creationId xmlns:a16="http://schemas.microsoft.com/office/drawing/2014/main" id="{23E7192F-DBB9-F4CB-C816-43AB56F8DE31}"/>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18" name="WordArt 18">
            <a:extLst>
              <a:ext uri="{FF2B5EF4-FFF2-40B4-BE49-F238E27FC236}">
                <a16:creationId xmlns:a16="http://schemas.microsoft.com/office/drawing/2014/main" id="{3E109511-2D7B-8DF2-8BDA-207571D9A9F8}"/>
              </a:ext>
            </a:extLst>
          </p:cNvPr>
          <p:cNvSpPr>
            <a:spLocks noChangeArrowheads="1" noChangeShapeType="1" noTextEdit="1"/>
          </p:cNvSpPr>
          <p:nvPr/>
        </p:nvSpPr>
        <p:spPr bwMode="auto">
          <a:xfrm>
            <a:off x="539750" y="3284538"/>
            <a:ext cx="360363" cy="769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7. </a:t>
            </a:r>
          </a:p>
        </p:txBody>
      </p:sp>
      <p:sp>
        <p:nvSpPr>
          <p:cNvPr id="51219" name="WordArt 19">
            <a:extLst>
              <a:ext uri="{FF2B5EF4-FFF2-40B4-BE49-F238E27FC236}">
                <a16:creationId xmlns:a16="http://schemas.microsoft.com/office/drawing/2014/main" id="{7F46DA44-D009-DCAA-022A-AA527D3BB446}"/>
              </a:ext>
            </a:extLst>
          </p:cNvPr>
          <p:cNvSpPr>
            <a:spLocks noChangeArrowheads="1" noChangeShapeType="1" noTextEdit="1"/>
          </p:cNvSpPr>
          <p:nvPr/>
        </p:nvSpPr>
        <p:spPr bwMode="auto">
          <a:xfrm>
            <a:off x="971550" y="2276475"/>
            <a:ext cx="2592388" cy="2590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L</a:t>
            </a:r>
          </a:p>
        </p:txBody>
      </p:sp>
      <p:sp>
        <p:nvSpPr>
          <p:cNvPr id="51220" name="WordArt 20">
            <a:extLst>
              <a:ext uri="{FF2B5EF4-FFF2-40B4-BE49-F238E27FC236}">
                <a16:creationId xmlns:a16="http://schemas.microsoft.com/office/drawing/2014/main" id="{0B819D90-3D0B-3C9D-DBC8-46F7480BE3D6}"/>
              </a:ext>
            </a:extLst>
          </p:cNvPr>
          <p:cNvSpPr>
            <a:spLocks noChangeArrowheads="1" noChangeShapeType="1" noTextEdit="1"/>
          </p:cNvSpPr>
          <p:nvPr/>
        </p:nvSpPr>
        <p:spPr bwMode="auto">
          <a:xfrm>
            <a:off x="2987675" y="3810000"/>
            <a:ext cx="5545138" cy="6270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a Naturaleza Humana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5780" name="Text Box 4">
            <a:extLst>
              <a:ext uri="{FF2B5EF4-FFF2-40B4-BE49-F238E27FC236}">
                <a16:creationId xmlns:a16="http://schemas.microsoft.com/office/drawing/2014/main" id="{3C90A79F-AACD-923E-69A2-D938401595F7}"/>
              </a:ext>
            </a:extLst>
          </p:cNvPr>
          <p:cNvSpPr txBox="1">
            <a:spLocks noChangeArrowheads="1"/>
          </p:cNvSpPr>
          <p:nvPr/>
        </p:nvSpPr>
        <p:spPr bwMode="auto">
          <a:xfrm>
            <a:off x="250825" y="2012950"/>
            <a:ext cx="5834063" cy="176688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t>Dios formo al hombre del “polvo de la tierra” </a:t>
            </a:r>
            <a:r>
              <a:rPr lang="en-US" altLang="es-419"/>
              <a:t>(</a:t>
            </a:r>
            <a:r>
              <a:rPr lang="es-MX" altLang="es-419"/>
              <a:t>Gen 2:7), usando materia preexistente, pero no otras formas de vida, como ser animales marinos o terrestres.</a:t>
            </a:r>
            <a:endParaRPr lang="es-ES" altLang="es-419"/>
          </a:p>
        </p:txBody>
      </p:sp>
      <p:sp>
        <p:nvSpPr>
          <p:cNvPr id="715781" name="Text Box 5">
            <a:extLst>
              <a:ext uri="{FF2B5EF4-FFF2-40B4-BE49-F238E27FC236}">
                <a16:creationId xmlns:a16="http://schemas.microsoft.com/office/drawing/2014/main" id="{22E30AF2-DD7E-8FAF-AA44-4B4AFC52A9ED}"/>
              </a:ext>
            </a:extLst>
          </p:cNvPr>
          <p:cNvSpPr txBox="1">
            <a:spLocks noChangeArrowheads="1"/>
          </p:cNvSpPr>
          <p:nvPr/>
        </p:nvSpPr>
        <p:spPr bwMode="auto">
          <a:xfrm>
            <a:off x="179388" y="4133850"/>
            <a:ext cx="5486400" cy="14319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t>El hombre fue creado diferente de los animales, fue creado según el modelo divino, y no según modelo del reino animal. </a:t>
            </a:r>
            <a:endParaRPr lang="es-ES" altLang="es-419"/>
          </a:p>
        </p:txBody>
      </p:sp>
      <p:sp>
        <p:nvSpPr>
          <p:cNvPr id="715788" name="Rectangle 12">
            <a:extLst>
              <a:ext uri="{FF2B5EF4-FFF2-40B4-BE49-F238E27FC236}">
                <a16:creationId xmlns:a16="http://schemas.microsoft.com/office/drawing/2014/main" id="{171DDAB4-B8F2-4EA9-7E3A-65534549452A}"/>
              </a:ext>
            </a:extLst>
          </p:cNvPr>
          <p:cNvSpPr>
            <a:spLocks noChangeArrowheads="1"/>
          </p:cNvSpPr>
          <p:nvPr/>
        </p:nvSpPr>
        <p:spPr bwMode="auto">
          <a:xfrm>
            <a:off x="107950" y="1646238"/>
            <a:ext cx="5575300" cy="4270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a:solidFill>
                  <a:srgbClr val="FFCC00"/>
                </a:solidFill>
              </a:rPr>
              <a:t>CREADO DEL POLVO DE LA TIERRA.</a:t>
            </a:r>
            <a:endParaRPr lang="en-US" altLang="es-419">
              <a:solidFill>
                <a:srgbClr val="FFCC00"/>
              </a:solidFill>
            </a:endParaRPr>
          </a:p>
        </p:txBody>
      </p:sp>
      <p:sp>
        <p:nvSpPr>
          <p:cNvPr id="715789" name="Rectangle 13">
            <a:extLst>
              <a:ext uri="{FF2B5EF4-FFF2-40B4-BE49-F238E27FC236}">
                <a16:creationId xmlns:a16="http://schemas.microsoft.com/office/drawing/2014/main" id="{DA04DC6E-088E-57FA-66BA-4813A0FA1FBE}"/>
              </a:ext>
            </a:extLst>
          </p:cNvPr>
          <p:cNvSpPr>
            <a:spLocks noChangeArrowheads="1"/>
          </p:cNvSpPr>
          <p:nvPr/>
        </p:nvSpPr>
        <p:spPr bwMode="auto">
          <a:xfrm>
            <a:off x="107950" y="3773488"/>
            <a:ext cx="5486400" cy="4270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a:solidFill>
                  <a:srgbClr val="FFCC00"/>
                </a:solidFill>
              </a:rPr>
              <a:t>CREADO SEGÚN EL MODELO DIVINO.</a:t>
            </a:r>
            <a:endParaRPr lang="en-US" altLang="es-419">
              <a:solidFill>
                <a:srgbClr val="FFCC00"/>
              </a:solidFill>
            </a:endParaRPr>
          </a:p>
        </p:txBody>
      </p:sp>
      <p:grpSp>
        <p:nvGrpSpPr>
          <p:cNvPr id="715792" name="Group 16">
            <a:extLst>
              <a:ext uri="{FF2B5EF4-FFF2-40B4-BE49-F238E27FC236}">
                <a16:creationId xmlns:a16="http://schemas.microsoft.com/office/drawing/2014/main" id="{DBC7D537-87A0-7DA8-563B-48A061BC993C}"/>
              </a:ext>
            </a:extLst>
          </p:cNvPr>
          <p:cNvGrpSpPr>
            <a:grpSpLocks/>
          </p:cNvGrpSpPr>
          <p:nvPr/>
        </p:nvGrpSpPr>
        <p:grpSpPr bwMode="auto">
          <a:xfrm>
            <a:off x="395288" y="115888"/>
            <a:ext cx="4105275" cy="908050"/>
            <a:chOff x="249" y="209"/>
            <a:chExt cx="2586" cy="572"/>
          </a:xfrm>
        </p:grpSpPr>
        <p:sp>
          <p:nvSpPr>
            <p:cNvPr id="715793" name="WordArt 17">
              <a:extLst>
                <a:ext uri="{FF2B5EF4-FFF2-40B4-BE49-F238E27FC236}">
                  <a16:creationId xmlns:a16="http://schemas.microsoft.com/office/drawing/2014/main" id="{C70860FE-24A5-5532-BA25-943AE488E550}"/>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15794" name="WordArt 18">
              <a:extLst>
                <a:ext uri="{FF2B5EF4-FFF2-40B4-BE49-F238E27FC236}">
                  <a16:creationId xmlns:a16="http://schemas.microsoft.com/office/drawing/2014/main" id="{19104B87-195B-4842-05DE-4167432F3EA0}"/>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15795" name="WordArt 19">
              <a:extLst>
                <a:ext uri="{FF2B5EF4-FFF2-40B4-BE49-F238E27FC236}">
                  <a16:creationId xmlns:a16="http://schemas.microsoft.com/office/drawing/2014/main" id="{4CD9F146-370A-4410-08FA-33D0921AD1FF}"/>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15796" name="WordArt 20">
            <a:extLst>
              <a:ext uri="{FF2B5EF4-FFF2-40B4-BE49-F238E27FC236}">
                <a16:creationId xmlns:a16="http://schemas.microsoft.com/office/drawing/2014/main" id="{0B7447A8-6D9F-E4E3-951F-3168C7514962}"/>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15799" name="Picture 23">
            <a:extLst>
              <a:ext uri="{FF2B5EF4-FFF2-40B4-BE49-F238E27FC236}">
                <a16:creationId xmlns:a16="http://schemas.microsoft.com/office/drawing/2014/main" id="{667E3844-1851-3866-EC23-7B685B292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319462" cy="442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0596" name="Rectangle 4">
            <a:extLst>
              <a:ext uri="{FF2B5EF4-FFF2-40B4-BE49-F238E27FC236}">
                <a16:creationId xmlns:a16="http://schemas.microsoft.com/office/drawing/2014/main" id="{367B29A7-A3EB-004E-D767-CF2F5E77F9C2}"/>
              </a:ext>
            </a:extLst>
          </p:cNvPr>
          <p:cNvSpPr>
            <a:spLocks noChangeArrowheads="1"/>
          </p:cNvSpPr>
          <p:nvPr/>
        </p:nvSpPr>
        <p:spPr bwMode="auto">
          <a:xfrm>
            <a:off x="3995738" y="1990725"/>
            <a:ext cx="48244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t>Dios dijo: “Hagamos al hombre a nuestra imagen, conforme a nuestra semejanza” (Gen 1:26)</a:t>
            </a:r>
          </a:p>
        </p:txBody>
      </p:sp>
      <p:sp>
        <p:nvSpPr>
          <p:cNvPr id="750597" name="Rectangle 5">
            <a:extLst>
              <a:ext uri="{FF2B5EF4-FFF2-40B4-BE49-F238E27FC236}">
                <a16:creationId xmlns:a16="http://schemas.microsoft.com/office/drawing/2014/main" id="{F0448CC4-D87A-E1FF-D68C-929FF77151AB}"/>
              </a:ext>
            </a:extLst>
          </p:cNvPr>
          <p:cNvSpPr>
            <a:spLocks noChangeArrowheads="1"/>
          </p:cNvSpPr>
          <p:nvPr/>
        </p:nvSpPr>
        <p:spPr bwMode="auto">
          <a:xfrm>
            <a:off x="3924300" y="3068638"/>
            <a:ext cx="4824413" cy="21018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El registro genealógico de Lucas, al describir </a:t>
            </a:r>
            <a:r>
              <a:rPr lang="es-MX" altLang="es-419" u="sng"/>
              <a:t>el origen de la raza humana</a:t>
            </a:r>
            <a:r>
              <a:rPr lang="es-MX" altLang="es-419"/>
              <a:t> expresa esta diferencia con sencillez, pero en forma profunda </a:t>
            </a:r>
            <a:r>
              <a:rPr lang="es-MX" altLang="es-419" u="sng"/>
              <a:t>“Adán, hijo de Dios”</a:t>
            </a:r>
            <a:r>
              <a:rPr lang="es-MX" altLang="es-419"/>
              <a:t> (Luc. 3:38)</a:t>
            </a:r>
          </a:p>
        </p:txBody>
      </p:sp>
      <p:grpSp>
        <p:nvGrpSpPr>
          <p:cNvPr id="750607" name="Group 15">
            <a:extLst>
              <a:ext uri="{FF2B5EF4-FFF2-40B4-BE49-F238E27FC236}">
                <a16:creationId xmlns:a16="http://schemas.microsoft.com/office/drawing/2014/main" id="{E4256B85-C879-83D4-3830-7868514BF90F}"/>
              </a:ext>
            </a:extLst>
          </p:cNvPr>
          <p:cNvGrpSpPr>
            <a:grpSpLocks/>
          </p:cNvGrpSpPr>
          <p:nvPr/>
        </p:nvGrpSpPr>
        <p:grpSpPr bwMode="auto">
          <a:xfrm>
            <a:off x="395288" y="115888"/>
            <a:ext cx="4105275" cy="908050"/>
            <a:chOff x="249" y="209"/>
            <a:chExt cx="2586" cy="572"/>
          </a:xfrm>
        </p:grpSpPr>
        <p:sp>
          <p:nvSpPr>
            <p:cNvPr id="750608" name="WordArt 16">
              <a:extLst>
                <a:ext uri="{FF2B5EF4-FFF2-40B4-BE49-F238E27FC236}">
                  <a16:creationId xmlns:a16="http://schemas.microsoft.com/office/drawing/2014/main" id="{E8CF41B9-49CD-F147-6810-F8CE8C4B8B69}"/>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0609" name="WordArt 17">
              <a:extLst>
                <a:ext uri="{FF2B5EF4-FFF2-40B4-BE49-F238E27FC236}">
                  <a16:creationId xmlns:a16="http://schemas.microsoft.com/office/drawing/2014/main" id="{F6174C33-975F-4B3C-2356-3F7462A55FF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0610" name="WordArt 18">
              <a:extLst>
                <a:ext uri="{FF2B5EF4-FFF2-40B4-BE49-F238E27FC236}">
                  <a16:creationId xmlns:a16="http://schemas.microsoft.com/office/drawing/2014/main" id="{3E4312FA-C370-579F-A6EB-B49CFA56667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0611" name="WordArt 19">
            <a:extLst>
              <a:ext uri="{FF2B5EF4-FFF2-40B4-BE49-F238E27FC236}">
                <a16:creationId xmlns:a16="http://schemas.microsoft.com/office/drawing/2014/main" id="{BF7F8295-0D9E-2961-B8EB-D4F42BD3AAC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50614" name="Picture 22">
            <a:extLst>
              <a:ext uri="{FF2B5EF4-FFF2-40B4-BE49-F238E27FC236}">
                <a16:creationId xmlns:a16="http://schemas.microsoft.com/office/drawing/2014/main" id="{534AE435-7E0E-C13B-C556-AEBB3F0DF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4110037"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06" name="Text Box 6">
            <a:extLst>
              <a:ext uri="{FF2B5EF4-FFF2-40B4-BE49-F238E27FC236}">
                <a16:creationId xmlns:a16="http://schemas.microsoft.com/office/drawing/2014/main" id="{9EAFF315-DE42-5C4F-B4CC-1277C240978E}"/>
              </a:ext>
            </a:extLst>
          </p:cNvPr>
          <p:cNvSpPr txBox="1">
            <a:spLocks noChangeArrowheads="1"/>
          </p:cNvSpPr>
          <p:nvPr/>
        </p:nvSpPr>
        <p:spPr bwMode="auto">
          <a:xfrm>
            <a:off x="2339975" y="1668463"/>
            <a:ext cx="5545138" cy="1695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sz="2100">
                <a:solidFill>
                  <a:srgbClr val="FFCC00"/>
                </a:solidFill>
              </a:rPr>
              <a:t>LA EXALTADA POSICIÓN DEL HOMBRE</a:t>
            </a:r>
            <a:r>
              <a:rPr lang="es-MX" altLang="es-419" sz="2100"/>
              <a:t>. Dios puso al hombre, creado a imagen del Dios soberano, a cargo del planeta tierra y de toda la vida animal. </a:t>
            </a:r>
            <a:r>
              <a:rPr lang="en-US" altLang="es-419" sz="2100"/>
              <a:t>(</a:t>
            </a:r>
            <a:r>
              <a:rPr lang="es-MX" altLang="es-419" sz="2100"/>
              <a:t>Gen. 1:28: Sal. 8:4-9).</a:t>
            </a:r>
            <a:endParaRPr lang="es-ES" altLang="es-419" sz="2100"/>
          </a:p>
        </p:txBody>
      </p:sp>
      <p:sp>
        <p:nvSpPr>
          <p:cNvPr id="716807" name="Text Box 7">
            <a:extLst>
              <a:ext uri="{FF2B5EF4-FFF2-40B4-BE49-F238E27FC236}">
                <a16:creationId xmlns:a16="http://schemas.microsoft.com/office/drawing/2014/main" id="{A8F5B2A7-44F1-395C-B875-B335A1B5274F}"/>
              </a:ext>
            </a:extLst>
          </p:cNvPr>
          <p:cNvSpPr txBox="1">
            <a:spLocks noChangeArrowheads="1"/>
          </p:cNvSpPr>
          <p:nvPr/>
        </p:nvSpPr>
        <p:spPr bwMode="auto">
          <a:xfrm>
            <a:off x="2266950" y="3325813"/>
            <a:ext cx="5394325" cy="16954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sz="2100">
                <a:solidFill>
                  <a:srgbClr val="FFCC00"/>
                </a:solidFill>
              </a:rPr>
              <a:t>LA UNIDAD DE LA RAZA HUMANA</a:t>
            </a:r>
            <a:r>
              <a:rPr lang="es-MX" altLang="es-419" sz="2100"/>
              <a:t>. En nuestra calidad de seres humanos, todos compartimos la misma naturaleza, la cual constituye una unidad genética o genealógica. </a:t>
            </a:r>
            <a:endParaRPr lang="es-ES" altLang="es-419" sz="2100"/>
          </a:p>
        </p:txBody>
      </p:sp>
      <p:sp>
        <p:nvSpPr>
          <p:cNvPr id="716808" name="Rectangle 8">
            <a:extLst>
              <a:ext uri="{FF2B5EF4-FFF2-40B4-BE49-F238E27FC236}">
                <a16:creationId xmlns:a16="http://schemas.microsoft.com/office/drawing/2014/main" id="{8BAFF43C-3236-1F69-8116-4B338274146B}"/>
              </a:ext>
            </a:extLst>
          </p:cNvPr>
          <p:cNvSpPr>
            <a:spLocks noChangeArrowheads="1"/>
          </p:cNvSpPr>
          <p:nvPr/>
        </p:nvSpPr>
        <p:spPr bwMode="auto">
          <a:xfrm>
            <a:off x="468313" y="5006975"/>
            <a:ext cx="8964612" cy="12144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ltLang="es-419" sz="2100"/>
              <a:t>Pablo declaro: “Y de una sangre ha hecho todo linaje de los hombres, para que habiten sobre toda la faz de la tierra” </a:t>
            </a:r>
          </a:p>
          <a:p>
            <a:pPr algn="ctr">
              <a:spcBef>
                <a:spcPct val="50000"/>
              </a:spcBef>
            </a:pPr>
            <a:r>
              <a:rPr lang="es-MX" altLang="es-419" sz="2100"/>
              <a:t>(Heh. 17:26).</a:t>
            </a:r>
            <a:r>
              <a:rPr lang="es-MX" altLang="es-419" sz="2100">
                <a:effectLst>
                  <a:outerShdw blurRad="38100" dist="38100" dir="2700000" algn="tl">
                    <a:srgbClr val="C0C0C0"/>
                  </a:outerShdw>
                </a:effectLst>
              </a:rPr>
              <a:t> </a:t>
            </a:r>
            <a:endParaRPr lang="es-ES" altLang="es-419" sz="2100">
              <a:effectLst>
                <a:outerShdw blurRad="38100" dist="38100" dir="2700000" algn="tl">
                  <a:srgbClr val="C0C0C0"/>
                </a:outerShdw>
              </a:effectLst>
            </a:endParaRPr>
          </a:p>
        </p:txBody>
      </p:sp>
      <p:grpSp>
        <p:nvGrpSpPr>
          <p:cNvPr id="716812" name="Group 12">
            <a:extLst>
              <a:ext uri="{FF2B5EF4-FFF2-40B4-BE49-F238E27FC236}">
                <a16:creationId xmlns:a16="http://schemas.microsoft.com/office/drawing/2014/main" id="{21B4C0F7-2BFB-958B-5F73-12DC5A6048D5}"/>
              </a:ext>
            </a:extLst>
          </p:cNvPr>
          <p:cNvGrpSpPr>
            <a:grpSpLocks/>
          </p:cNvGrpSpPr>
          <p:nvPr/>
        </p:nvGrpSpPr>
        <p:grpSpPr bwMode="auto">
          <a:xfrm>
            <a:off x="395288" y="115888"/>
            <a:ext cx="4105275" cy="908050"/>
            <a:chOff x="249" y="209"/>
            <a:chExt cx="2586" cy="572"/>
          </a:xfrm>
        </p:grpSpPr>
        <p:sp>
          <p:nvSpPr>
            <p:cNvPr id="716813" name="WordArt 13">
              <a:extLst>
                <a:ext uri="{FF2B5EF4-FFF2-40B4-BE49-F238E27FC236}">
                  <a16:creationId xmlns:a16="http://schemas.microsoft.com/office/drawing/2014/main" id="{2AF882D5-1E6A-FD54-8B55-810996CD665D}"/>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16814" name="WordArt 14">
              <a:extLst>
                <a:ext uri="{FF2B5EF4-FFF2-40B4-BE49-F238E27FC236}">
                  <a16:creationId xmlns:a16="http://schemas.microsoft.com/office/drawing/2014/main" id="{020687C0-7F2F-E37B-452A-DEFC3463D40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16815" name="WordArt 15">
              <a:extLst>
                <a:ext uri="{FF2B5EF4-FFF2-40B4-BE49-F238E27FC236}">
                  <a16:creationId xmlns:a16="http://schemas.microsoft.com/office/drawing/2014/main" id="{43044C10-C8FC-35D3-4362-F1FB2683E7DD}"/>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16816" name="WordArt 16">
            <a:extLst>
              <a:ext uri="{FF2B5EF4-FFF2-40B4-BE49-F238E27FC236}">
                <a16:creationId xmlns:a16="http://schemas.microsoft.com/office/drawing/2014/main" id="{85BE0FEA-75DD-724B-F295-B99711E4B377}"/>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16819" name="Picture 19">
            <a:extLst>
              <a:ext uri="{FF2B5EF4-FFF2-40B4-BE49-F238E27FC236}">
                <a16:creationId xmlns:a16="http://schemas.microsoft.com/office/drawing/2014/main" id="{FBA89515-CBBC-F42C-03A3-CF4864896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2333625"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06" name="Text Box 6">
            <a:extLst>
              <a:ext uri="{FF2B5EF4-FFF2-40B4-BE49-F238E27FC236}">
                <a16:creationId xmlns:a16="http://schemas.microsoft.com/office/drawing/2014/main" id="{193B657C-0D65-CFFF-1ECD-EF897BF7E232}"/>
              </a:ext>
            </a:extLst>
          </p:cNvPr>
          <p:cNvSpPr txBox="1">
            <a:spLocks noChangeArrowheads="1"/>
          </p:cNvSpPr>
          <p:nvPr/>
        </p:nvSpPr>
        <p:spPr bwMode="auto">
          <a:xfrm>
            <a:off x="323850" y="2781300"/>
            <a:ext cx="8135938" cy="7620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MX" altLang="es-419"/>
              <a:t>¿Cuáles son las partes características de los seres humanos?</a:t>
            </a:r>
            <a:endParaRPr lang="es-ES" altLang="es-419"/>
          </a:p>
        </p:txBody>
      </p:sp>
      <p:sp>
        <p:nvSpPr>
          <p:cNvPr id="460808" name="Text Box 8">
            <a:extLst>
              <a:ext uri="{FF2B5EF4-FFF2-40B4-BE49-F238E27FC236}">
                <a16:creationId xmlns:a16="http://schemas.microsoft.com/office/drawing/2014/main" id="{6797FA63-ECAD-3299-458E-8250D104542D}"/>
              </a:ext>
            </a:extLst>
          </p:cNvPr>
          <p:cNvSpPr txBox="1">
            <a:spLocks noChangeArrowheads="1"/>
          </p:cNvSpPr>
          <p:nvPr/>
        </p:nvSpPr>
        <p:spPr bwMode="auto">
          <a:xfrm>
            <a:off x="395288" y="3554413"/>
            <a:ext cx="7705725" cy="7620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t>¿Están formados de varios componentes independientes, como un cuerpo, un alma y un espíritu?</a:t>
            </a:r>
            <a:endParaRPr lang="es-ES" altLang="es-419"/>
          </a:p>
        </p:txBody>
      </p:sp>
      <p:grpSp>
        <p:nvGrpSpPr>
          <p:cNvPr id="460812" name="Group 12">
            <a:extLst>
              <a:ext uri="{FF2B5EF4-FFF2-40B4-BE49-F238E27FC236}">
                <a16:creationId xmlns:a16="http://schemas.microsoft.com/office/drawing/2014/main" id="{3CFD9928-9063-D482-2F98-BFE6251E48AE}"/>
              </a:ext>
            </a:extLst>
          </p:cNvPr>
          <p:cNvGrpSpPr>
            <a:grpSpLocks/>
          </p:cNvGrpSpPr>
          <p:nvPr/>
        </p:nvGrpSpPr>
        <p:grpSpPr bwMode="auto">
          <a:xfrm>
            <a:off x="395288" y="115888"/>
            <a:ext cx="4105275" cy="908050"/>
            <a:chOff x="249" y="209"/>
            <a:chExt cx="2586" cy="572"/>
          </a:xfrm>
        </p:grpSpPr>
        <p:sp>
          <p:nvSpPr>
            <p:cNvPr id="460813" name="WordArt 13">
              <a:extLst>
                <a:ext uri="{FF2B5EF4-FFF2-40B4-BE49-F238E27FC236}">
                  <a16:creationId xmlns:a16="http://schemas.microsoft.com/office/drawing/2014/main" id="{D2F111E8-CBA5-DC30-9E80-C7743AEE575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60814" name="WordArt 14">
              <a:extLst>
                <a:ext uri="{FF2B5EF4-FFF2-40B4-BE49-F238E27FC236}">
                  <a16:creationId xmlns:a16="http://schemas.microsoft.com/office/drawing/2014/main" id="{1C6101F0-EF83-63B5-53D2-B6E3CB5ACCA6}"/>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60815" name="WordArt 15">
              <a:extLst>
                <a:ext uri="{FF2B5EF4-FFF2-40B4-BE49-F238E27FC236}">
                  <a16:creationId xmlns:a16="http://schemas.microsoft.com/office/drawing/2014/main" id="{53C4B1A0-2538-FBFC-CB4C-96E42E516767}"/>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60816" name="WordArt 16">
            <a:extLst>
              <a:ext uri="{FF2B5EF4-FFF2-40B4-BE49-F238E27FC236}">
                <a16:creationId xmlns:a16="http://schemas.microsoft.com/office/drawing/2014/main" id="{9554AD71-9EDE-9898-A0D5-81A42E2F0038}"/>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460817" name="WordArt 17">
            <a:extLst>
              <a:ext uri="{FF2B5EF4-FFF2-40B4-BE49-F238E27FC236}">
                <a16:creationId xmlns:a16="http://schemas.microsoft.com/office/drawing/2014/main" id="{0E30F78B-2295-6AF5-83CC-012B48987FDA}"/>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a Unidad de ka Naturaleza Humana</a:t>
            </a:r>
          </a:p>
        </p:txBody>
      </p:sp>
      <p:sp>
        <p:nvSpPr>
          <p:cNvPr id="460818" name="WordArt 18">
            <a:extLst>
              <a:ext uri="{FF2B5EF4-FFF2-40B4-BE49-F238E27FC236}">
                <a16:creationId xmlns:a16="http://schemas.microsoft.com/office/drawing/2014/main" id="{F06364B5-B74A-2455-C17E-CC203FE2CA5D}"/>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828" name="Text Box 4">
            <a:extLst>
              <a:ext uri="{FF2B5EF4-FFF2-40B4-BE49-F238E27FC236}">
                <a16:creationId xmlns:a16="http://schemas.microsoft.com/office/drawing/2014/main" id="{F39FA17F-5641-AFE3-7FF4-87B04E062F58}"/>
              </a:ext>
            </a:extLst>
          </p:cNvPr>
          <p:cNvSpPr txBox="1">
            <a:spLocks noChangeArrowheads="1"/>
          </p:cNvSpPr>
          <p:nvPr/>
        </p:nvSpPr>
        <p:spPr bwMode="auto">
          <a:xfrm>
            <a:off x="546100" y="3213100"/>
            <a:ext cx="8347075" cy="2773363"/>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ltLang="es-419">
                <a:solidFill>
                  <a:srgbClr val="FFCC00"/>
                </a:solidFill>
              </a:rPr>
              <a:t>EL HOMBRE ES UN ALMA VIVIENTE.</a:t>
            </a:r>
            <a:r>
              <a:rPr lang="es-MX" altLang="es-419"/>
              <a:t> ¿Que hizo el aliento de vida?</a:t>
            </a:r>
          </a:p>
          <a:p>
            <a:pPr>
              <a:spcBef>
                <a:spcPct val="50000"/>
              </a:spcBef>
            </a:pPr>
            <a:r>
              <a:rPr lang="es-MX" altLang="es-419"/>
              <a:t> Cuando Dios formo al ser humano a partir de los elementos de la tierra, todos los órganos estaban presentes pero sin vida. </a:t>
            </a:r>
          </a:p>
          <a:p>
            <a:pPr>
              <a:spcBef>
                <a:spcPct val="50000"/>
              </a:spcBef>
            </a:pPr>
            <a:r>
              <a:rPr lang="es-MX" altLang="es-419"/>
              <a:t>Entonces Dios soplo sobre esta materia inerte el aliento de vida, “ y fue el hombre un ser viviente”</a:t>
            </a:r>
            <a:endParaRPr lang="es-ES" altLang="es-419"/>
          </a:p>
        </p:txBody>
      </p:sp>
      <p:sp>
        <p:nvSpPr>
          <p:cNvPr id="717830" name="Rectangle 6">
            <a:extLst>
              <a:ext uri="{FF2B5EF4-FFF2-40B4-BE49-F238E27FC236}">
                <a16:creationId xmlns:a16="http://schemas.microsoft.com/office/drawing/2014/main" id="{B62595B8-3F36-1CF6-519F-C7D89D08BF02}"/>
              </a:ext>
            </a:extLst>
          </p:cNvPr>
          <p:cNvSpPr>
            <a:spLocks noChangeArrowheads="1"/>
          </p:cNvSpPr>
          <p:nvPr/>
        </p:nvSpPr>
        <p:spPr bwMode="auto">
          <a:xfrm>
            <a:off x="539750" y="1989138"/>
            <a:ext cx="8353425" cy="109696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solidFill>
                  <a:srgbClr val="FFCC00"/>
                </a:solidFill>
              </a:rPr>
              <a:t>EL ALIENTO DE VIDA.</a:t>
            </a:r>
            <a:r>
              <a:rPr lang="es-MX" altLang="es-419"/>
              <a:t> Dios “formo al hombre del polvo de la tierra y soplo en su nariz aliento de vida y fue el hombre un ser viviente”  Gen. 2:7.</a:t>
            </a:r>
          </a:p>
        </p:txBody>
      </p:sp>
      <p:grpSp>
        <p:nvGrpSpPr>
          <p:cNvPr id="717835" name="Group 11">
            <a:extLst>
              <a:ext uri="{FF2B5EF4-FFF2-40B4-BE49-F238E27FC236}">
                <a16:creationId xmlns:a16="http://schemas.microsoft.com/office/drawing/2014/main" id="{51184226-055B-1170-2F58-57AE4965310F}"/>
              </a:ext>
            </a:extLst>
          </p:cNvPr>
          <p:cNvGrpSpPr>
            <a:grpSpLocks/>
          </p:cNvGrpSpPr>
          <p:nvPr/>
        </p:nvGrpSpPr>
        <p:grpSpPr bwMode="auto">
          <a:xfrm>
            <a:off x="395288" y="115888"/>
            <a:ext cx="4105275" cy="908050"/>
            <a:chOff x="249" y="209"/>
            <a:chExt cx="2586" cy="572"/>
          </a:xfrm>
        </p:grpSpPr>
        <p:sp>
          <p:nvSpPr>
            <p:cNvPr id="717836" name="WordArt 12">
              <a:extLst>
                <a:ext uri="{FF2B5EF4-FFF2-40B4-BE49-F238E27FC236}">
                  <a16:creationId xmlns:a16="http://schemas.microsoft.com/office/drawing/2014/main" id="{F69266B2-71AB-2CC3-DB72-AD8168D4BD9D}"/>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17837" name="WordArt 13">
              <a:extLst>
                <a:ext uri="{FF2B5EF4-FFF2-40B4-BE49-F238E27FC236}">
                  <a16:creationId xmlns:a16="http://schemas.microsoft.com/office/drawing/2014/main" id="{0A239AA7-9F3B-A4B5-A749-62D86F1C744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17838" name="WordArt 14">
              <a:extLst>
                <a:ext uri="{FF2B5EF4-FFF2-40B4-BE49-F238E27FC236}">
                  <a16:creationId xmlns:a16="http://schemas.microsoft.com/office/drawing/2014/main" id="{2119A1D9-A49D-C760-EDEF-8A93FCB0AC8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17839" name="WordArt 15">
            <a:extLst>
              <a:ext uri="{FF2B5EF4-FFF2-40B4-BE49-F238E27FC236}">
                <a16:creationId xmlns:a16="http://schemas.microsoft.com/office/drawing/2014/main" id="{8C0C60A7-AB49-2DF9-9A22-3289F6E3058C}"/>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8851" name="Text Box 3">
            <a:extLst>
              <a:ext uri="{FF2B5EF4-FFF2-40B4-BE49-F238E27FC236}">
                <a16:creationId xmlns:a16="http://schemas.microsoft.com/office/drawing/2014/main" id="{76BAF24B-870B-8E11-03B1-37CAA93E5E02}"/>
              </a:ext>
            </a:extLst>
          </p:cNvPr>
          <p:cNvSpPr txBox="1">
            <a:spLocks noChangeArrowheads="1"/>
          </p:cNvSpPr>
          <p:nvPr/>
        </p:nvSpPr>
        <p:spPr bwMode="auto">
          <a:xfrm>
            <a:off x="34925" y="2206625"/>
            <a:ext cx="4464050" cy="41275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419" sz="2100">
                <a:solidFill>
                  <a:srgbClr val="FFCC00"/>
                </a:solidFill>
              </a:rPr>
              <a:t>La ecuación bíblica es bien clara: </a:t>
            </a:r>
          </a:p>
        </p:txBody>
      </p:sp>
      <p:sp>
        <p:nvSpPr>
          <p:cNvPr id="718853" name="Text Box 5">
            <a:extLst>
              <a:ext uri="{FF2B5EF4-FFF2-40B4-BE49-F238E27FC236}">
                <a16:creationId xmlns:a16="http://schemas.microsoft.com/office/drawing/2014/main" id="{56B4A47B-9D18-6B09-5829-A8797DA1EF63}"/>
              </a:ext>
            </a:extLst>
          </p:cNvPr>
          <p:cNvSpPr txBox="1">
            <a:spLocks noChangeArrowheads="1"/>
          </p:cNvSpPr>
          <p:nvPr/>
        </p:nvSpPr>
        <p:spPr bwMode="auto">
          <a:xfrm>
            <a:off x="179388" y="4078288"/>
            <a:ext cx="5184775" cy="10541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419" sz="2100"/>
              <a:t>La unión de los elementos de la tierra con el espíritu de vida produjo un ser viviente o un alma. </a:t>
            </a:r>
          </a:p>
        </p:txBody>
      </p:sp>
      <p:sp>
        <p:nvSpPr>
          <p:cNvPr id="718855" name="Rectangle 7">
            <a:extLst>
              <a:ext uri="{FF2B5EF4-FFF2-40B4-BE49-F238E27FC236}">
                <a16:creationId xmlns:a16="http://schemas.microsoft.com/office/drawing/2014/main" id="{A24DABA8-E407-7958-BDFE-8299329D074B}"/>
              </a:ext>
            </a:extLst>
          </p:cNvPr>
          <p:cNvSpPr>
            <a:spLocks noChangeArrowheads="1"/>
          </p:cNvSpPr>
          <p:nvPr/>
        </p:nvSpPr>
        <p:spPr bwMode="auto">
          <a:xfrm>
            <a:off x="179388" y="2855913"/>
            <a:ext cx="5113337" cy="137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100"/>
              <a:t>El polvo de la tierra </a:t>
            </a:r>
          </a:p>
          <a:p>
            <a:r>
              <a:rPr lang="es-ES" altLang="es-419" sz="2100"/>
              <a:t>(Los elementos de la tierra)+ el aliento de vida = un ser viviente o alma viviente.</a:t>
            </a:r>
            <a:endParaRPr lang="en-US" altLang="es-419" sz="2100"/>
          </a:p>
        </p:txBody>
      </p:sp>
      <p:grpSp>
        <p:nvGrpSpPr>
          <p:cNvPr id="718859" name="Group 11">
            <a:extLst>
              <a:ext uri="{FF2B5EF4-FFF2-40B4-BE49-F238E27FC236}">
                <a16:creationId xmlns:a16="http://schemas.microsoft.com/office/drawing/2014/main" id="{649F9F7B-A28B-9965-6B3D-847C49E34BCA}"/>
              </a:ext>
            </a:extLst>
          </p:cNvPr>
          <p:cNvGrpSpPr>
            <a:grpSpLocks/>
          </p:cNvGrpSpPr>
          <p:nvPr/>
        </p:nvGrpSpPr>
        <p:grpSpPr bwMode="auto">
          <a:xfrm>
            <a:off x="395288" y="115888"/>
            <a:ext cx="4105275" cy="908050"/>
            <a:chOff x="249" y="209"/>
            <a:chExt cx="2586" cy="572"/>
          </a:xfrm>
        </p:grpSpPr>
        <p:sp>
          <p:nvSpPr>
            <p:cNvPr id="718860" name="WordArt 12">
              <a:extLst>
                <a:ext uri="{FF2B5EF4-FFF2-40B4-BE49-F238E27FC236}">
                  <a16:creationId xmlns:a16="http://schemas.microsoft.com/office/drawing/2014/main" id="{4326DF89-B5D1-5AEA-7D8D-142A88AFD6D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18861" name="WordArt 13">
              <a:extLst>
                <a:ext uri="{FF2B5EF4-FFF2-40B4-BE49-F238E27FC236}">
                  <a16:creationId xmlns:a16="http://schemas.microsoft.com/office/drawing/2014/main" id="{687A51E9-BD3A-421F-D500-1C92923F4DE2}"/>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18862" name="WordArt 14">
              <a:extLst>
                <a:ext uri="{FF2B5EF4-FFF2-40B4-BE49-F238E27FC236}">
                  <a16:creationId xmlns:a16="http://schemas.microsoft.com/office/drawing/2014/main" id="{3AAB23BE-2EE0-30D2-BCEE-D8DE5FDE06B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18863" name="WordArt 15">
            <a:extLst>
              <a:ext uri="{FF2B5EF4-FFF2-40B4-BE49-F238E27FC236}">
                <a16:creationId xmlns:a16="http://schemas.microsoft.com/office/drawing/2014/main" id="{2B448A66-31DE-9B6F-A4B3-1E38E3C7867A}"/>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18866" name="Picture 18">
            <a:extLst>
              <a:ext uri="{FF2B5EF4-FFF2-40B4-BE49-F238E27FC236}">
                <a16:creationId xmlns:a16="http://schemas.microsoft.com/office/drawing/2014/main" id="{A25EB511-A030-A649-A117-9AA37BD9A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565400"/>
            <a:ext cx="2794000" cy="305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2858" name="WordArt 10">
            <a:extLst>
              <a:ext uri="{FF2B5EF4-FFF2-40B4-BE49-F238E27FC236}">
                <a16:creationId xmlns:a16="http://schemas.microsoft.com/office/drawing/2014/main" id="{4E7C24A7-6099-7B76-5F3B-70A60BFCF430}"/>
              </a:ext>
            </a:extLst>
          </p:cNvPr>
          <p:cNvSpPr>
            <a:spLocks noChangeArrowheads="1" noChangeShapeType="1" noTextEdit="1"/>
          </p:cNvSpPr>
          <p:nvPr/>
        </p:nvSpPr>
        <p:spPr bwMode="auto">
          <a:xfrm>
            <a:off x="1116013" y="3502025"/>
            <a:ext cx="6840537" cy="1511300"/>
          </a:xfrm>
          <a:prstGeom prst="rect">
            <a:avLst/>
          </a:prstGeom>
        </p:spPr>
        <p:txBody>
          <a:bodyPr wrap="none" fromWordArt="1">
            <a:prstTxWarp prst="textPlain">
              <a:avLst>
                <a:gd name="adj" fmla="val 50000"/>
              </a:avLst>
            </a:prstTxWarp>
          </a:bodyPr>
          <a:lstStyle/>
          <a:p>
            <a:pPr algn="ctr"/>
            <a:r>
              <a:rPr lang="es-419" sz="3600" i="1" kern="10">
                <a:ln w="9525">
                  <a:solidFill>
                    <a:srgbClr val="000000"/>
                  </a:solidFill>
                  <a:round/>
                  <a:headEnd/>
                  <a:tailEnd/>
                </a:ln>
                <a:solidFill>
                  <a:schemeClr val="accent2"/>
                </a:solidFill>
                <a:effectLst>
                  <a:outerShdw dist="35921" dir="2700000" algn="ctr" rotWithShape="0">
                    <a:srgbClr val="808080">
                      <a:alpha val="80000"/>
                    </a:srgbClr>
                  </a:outerShdw>
                </a:effectLst>
                <a:latin typeface="Arial Black" panose="020B0A04020102020204" pitchFamily="34" charset="0"/>
              </a:rPr>
              <a:t>¿Como se relacionan entonces </a:t>
            </a:r>
          </a:p>
          <a:p>
            <a:pPr algn="ctr"/>
            <a:r>
              <a:rPr lang="es-419" sz="3600" i="1" kern="10">
                <a:ln w="9525">
                  <a:solidFill>
                    <a:srgbClr val="000000"/>
                  </a:solidFill>
                  <a:round/>
                  <a:headEnd/>
                  <a:tailEnd/>
                </a:ln>
                <a:solidFill>
                  <a:schemeClr val="accent2"/>
                </a:solidFill>
                <a:effectLst>
                  <a:outerShdw dist="35921" dir="2700000" algn="ctr" rotWithShape="0">
                    <a:srgbClr val="808080">
                      <a:alpha val="80000"/>
                    </a:srgbClr>
                  </a:outerShdw>
                </a:effectLst>
                <a:latin typeface="Arial Black" panose="020B0A04020102020204" pitchFamily="34" charset="0"/>
              </a:rPr>
              <a:t>con la naturaleza humana el alma y el espíritu?</a:t>
            </a:r>
          </a:p>
        </p:txBody>
      </p:sp>
      <p:sp>
        <p:nvSpPr>
          <p:cNvPr id="462859" name="Rectangle 11">
            <a:extLst>
              <a:ext uri="{FF2B5EF4-FFF2-40B4-BE49-F238E27FC236}">
                <a16:creationId xmlns:a16="http://schemas.microsoft.com/office/drawing/2014/main" id="{BADE5361-8CBE-F4B0-E7E8-91593DA3ED66}"/>
              </a:ext>
            </a:extLst>
          </p:cNvPr>
          <p:cNvSpPr>
            <a:spLocks noChangeArrowheads="1"/>
          </p:cNvSpPr>
          <p:nvPr/>
        </p:nvSpPr>
        <p:spPr bwMode="auto">
          <a:xfrm>
            <a:off x="1476375" y="2511425"/>
            <a:ext cx="6481763" cy="7620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t>Al hacer énfasis en la unidad orgánica del hombre, la escritura lo describe como un todo.</a:t>
            </a:r>
            <a:r>
              <a:rPr lang="es-MX" altLang="es-419">
                <a:effectLst>
                  <a:outerShdw blurRad="38100" dist="38100" dir="2700000" algn="tl">
                    <a:srgbClr val="C0C0C0"/>
                  </a:outerShdw>
                </a:effectLst>
              </a:rPr>
              <a:t> </a:t>
            </a:r>
            <a:endParaRPr lang="es-ES" altLang="es-419">
              <a:effectLst>
                <a:outerShdw blurRad="38100" dist="38100" dir="2700000" algn="tl">
                  <a:srgbClr val="C0C0C0"/>
                </a:outerShdw>
              </a:effectLst>
            </a:endParaRPr>
          </a:p>
        </p:txBody>
      </p:sp>
      <p:grpSp>
        <p:nvGrpSpPr>
          <p:cNvPr id="462863" name="Group 15">
            <a:extLst>
              <a:ext uri="{FF2B5EF4-FFF2-40B4-BE49-F238E27FC236}">
                <a16:creationId xmlns:a16="http://schemas.microsoft.com/office/drawing/2014/main" id="{F3A45BE0-535B-344D-ABF2-3E70951AF58C}"/>
              </a:ext>
            </a:extLst>
          </p:cNvPr>
          <p:cNvGrpSpPr>
            <a:grpSpLocks/>
          </p:cNvGrpSpPr>
          <p:nvPr/>
        </p:nvGrpSpPr>
        <p:grpSpPr bwMode="auto">
          <a:xfrm>
            <a:off x="395288" y="115888"/>
            <a:ext cx="4105275" cy="908050"/>
            <a:chOff x="249" y="209"/>
            <a:chExt cx="2586" cy="572"/>
          </a:xfrm>
        </p:grpSpPr>
        <p:sp>
          <p:nvSpPr>
            <p:cNvPr id="462864" name="WordArt 16">
              <a:extLst>
                <a:ext uri="{FF2B5EF4-FFF2-40B4-BE49-F238E27FC236}">
                  <a16:creationId xmlns:a16="http://schemas.microsoft.com/office/drawing/2014/main" id="{7EF4A5EC-C0A9-A8FF-C93F-0B2316B96BF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62865" name="WordArt 17">
              <a:extLst>
                <a:ext uri="{FF2B5EF4-FFF2-40B4-BE49-F238E27FC236}">
                  <a16:creationId xmlns:a16="http://schemas.microsoft.com/office/drawing/2014/main" id="{6D589B0E-B34B-E01C-5046-270CF4935C3B}"/>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62866" name="WordArt 18">
              <a:extLst>
                <a:ext uri="{FF2B5EF4-FFF2-40B4-BE49-F238E27FC236}">
                  <a16:creationId xmlns:a16="http://schemas.microsoft.com/office/drawing/2014/main" id="{EC9C2D1C-02F0-D0F4-2D4C-AFD13CAAA92C}"/>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62867" name="WordArt 19">
            <a:extLst>
              <a:ext uri="{FF2B5EF4-FFF2-40B4-BE49-F238E27FC236}">
                <a16:creationId xmlns:a16="http://schemas.microsoft.com/office/drawing/2014/main" id="{ADF4EAB9-5C27-4B6F-1B40-938BC9199976}"/>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462868" name="WordArt 20">
            <a:extLst>
              <a:ext uri="{FF2B5EF4-FFF2-40B4-BE49-F238E27FC236}">
                <a16:creationId xmlns:a16="http://schemas.microsoft.com/office/drawing/2014/main" id="{79ECB0BE-E9C2-E5E3-A138-C87B0890C140}"/>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na Unidad Indivisible</a:t>
            </a:r>
          </a:p>
        </p:txBody>
      </p:sp>
      <p:sp>
        <p:nvSpPr>
          <p:cNvPr id="462869" name="WordArt 21">
            <a:extLst>
              <a:ext uri="{FF2B5EF4-FFF2-40B4-BE49-F238E27FC236}">
                <a16:creationId xmlns:a16="http://schemas.microsoft.com/office/drawing/2014/main" id="{FB4659CC-F9B2-C0AE-A031-2CB9612F9784}"/>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85428" name="Picture 20">
            <a:extLst>
              <a:ext uri="{FF2B5EF4-FFF2-40B4-BE49-F238E27FC236}">
                <a16:creationId xmlns:a16="http://schemas.microsoft.com/office/drawing/2014/main" id="{CCFCFBB2-1C64-830F-0133-00D20EB92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2636838"/>
            <a:ext cx="2663825" cy="2913062"/>
          </a:xfrm>
          <a:prstGeom prst="rect">
            <a:avLst/>
          </a:prstGeom>
          <a:noFill/>
          <a:extLst>
            <a:ext uri="{909E8E84-426E-40DD-AFC4-6F175D3DCCD1}">
              <a14:hiddenFill xmlns:a14="http://schemas.microsoft.com/office/drawing/2010/main">
                <a:solidFill>
                  <a:srgbClr val="FFFFFF"/>
                </a:solidFill>
              </a14:hiddenFill>
            </a:ext>
          </a:extLst>
        </p:spPr>
      </p:pic>
      <p:sp>
        <p:nvSpPr>
          <p:cNvPr id="785411" name="Text Box 3">
            <a:extLst>
              <a:ext uri="{FF2B5EF4-FFF2-40B4-BE49-F238E27FC236}">
                <a16:creationId xmlns:a16="http://schemas.microsoft.com/office/drawing/2014/main" id="{96F6967F-4035-B077-24E2-0F9C86D462C5}"/>
              </a:ext>
            </a:extLst>
          </p:cNvPr>
          <p:cNvSpPr txBox="1">
            <a:spLocks noChangeArrowheads="1"/>
          </p:cNvSpPr>
          <p:nvPr/>
        </p:nvSpPr>
        <p:spPr bwMode="auto">
          <a:xfrm>
            <a:off x="-36513" y="1793875"/>
            <a:ext cx="7129463" cy="23780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endParaRPr lang="es-MX" altLang="es-419" sz="2000">
              <a:solidFill>
                <a:schemeClr val="bg1"/>
              </a:solidFill>
            </a:endParaRPr>
          </a:p>
          <a:p>
            <a:pPr algn="just">
              <a:spcBef>
                <a:spcPct val="50000"/>
              </a:spcBef>
            </a:pPr>
            <a:r>
              <a:rPr lang="es-MX" altLang="es-419" sz="2000">
                <a:solidFill>
                  <a:schemeClr val="bg1"/>
                </a:solidFill>
              </a:rPr>
              <a:t>	En el Antiguo Testamento, el “alma” es una traducción del hebreo Nephesh. Cuando se le usa en este sentido, Nephesh no es una parte de la misma persona: </a:t>
            </a:r>
            <a:r>
              <a:rPr lang="es-MX" altLang="es-419" sz="2000" i="1" u="sng">
                <a:solidFill>
                  <a:schemeClr val="bg1"/>
                </a:solidFill>
                <a:effectLst>
                  <a:outerShdw blurRad="38100" dist="38100" dir="2700000" algn="tl">
                    <a:srgbClr val="C0C0C0"/>
                  </a:outerShdw>
                </a:effectLst>
              </a:rPr>
              <a:t>es la persona y en muchos casos, se los traduce como “persona”</a:t>
            </a:r>
            <a:r>
              <a:rPr lang="es-MX" altLang="es-419" sz="2000">
                <a:solidFill>
                  <a:schemeClr val="bg1"/>
                </a:solidFill>
              </a:rPr>
              <a:t> (Gen 14:21 Num. 5:6,7 Deut. 10 22; Lev. 11:43).</a:t>
            </a:r>
            <a:endParaRPr lang="es-ES" altLang="es-419" sz="2000">
              <a:solidFill>
                <a:schemeClr val="bg1"/>
              </a:solidFill>
            </a:endParaRPr>
          </a:p>
        </p:txBody>
      </p:sp>
      <p:sp>
        <p:nvSpPr>
          <p:cNvPr id="785414" name="Rectangle 6">
            <a:extLst>
              <a:ext uri="{FF2B5EF4-FFF2-40B4-BE49-F238E27FC236}">
                <a16:creationId xmlns:a16="http://schemas.microsoft.com/office/drawing/2014/main" id="{FFE4479C-3F13-A60D-3062-A945BEC99D3B}"/>
              </a:ext>
            </a:extLst>
          </p:cNvPr>
          <p:cNvSpPr>
            <a:spLocks noChangeArrowheads="1"/>
          </p:cNvSpPr>
          <p:nvPr/>
        </p:nvSpPr>
        <p:spPr bwMode="auto">
          <a:xfrm>
            <a:off x="323850" y="4137025"/>
            <a:ext cx="6757988" cy="1616075"/>
          </a:xfrm>
          <a:prstGeom prst="rect">
            <a:avLst/>
          </a:prstGeom>
          <a:noFill/>
          <a:ln>
            <a:noFill/>
          </a:ln>
          <a:effectLst/>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i="1"/>
              <a:t>La palabra N</a:t>
            </a:r>
            <a:r>
              <a:rPr lang="es-MX" altLang="es-419" sz="2000" i="1" u="sng"/>
              <a:t>ephesh,</a:t>
            </a:r>
            <a:r>
              <a:rPr lang="es-MX" altLang="es-419" sz="2000" i="1"/>
              <a:t> traducida como alma denota individualidad o personalidad, por su parte la palabra hebrea del antiguo testamento, </a:t>
            </a:r>
            <a:r>
              <a:rPr lang="es-MX" altLang="es-419" sz="2000" i="1" u="sng"/>
              <a:t>Ruach</a:t>
            </a:r>
            <a:r>
              <a:rPr lang="es-MX" altLang="es-419" sz="2000" i="1"/>
              <a:t>, traducida como espíritu, se refiere a la chispa de vida esencial para la existencia humana.</a:t>
            </a:r>
            <a:endParaRPr lang="en-US" altLang="es-419" sz="2000" i="1"/>
          </a:p>
        </p:txBody>
      </p:sp>
      <p:grpSp>
        <p:nvGrpSpPr>
          <p:cNvPr id="785421" name="Group 13">
            <a:extLst>
              <a:ext uri="{FF2B5EF4-FFF2-40B4-BE49-F238E27FC236}">
                <a16:creationId xmlns:a16="http://schemas.microsoft.com/office/drawing/2014/main" id="{3A29AD9F-24A3-9087-681B-3BD86E654EEA}"/>
              </a:ext>
            </a:extLst>
          </p:cNvPr>
          <p:cNvGrpSpPr>
            <a:grpSpLocks/>
          </p:cNvGrpSpPr>
          <p:nvPr/>
        </p:nvGrpSpPr>
        <p:grpSpPr bwMode="auto">
          <a:xfrm>
            <a:off x="395288" y="115888"/>
            <a:ext cx="4105275" cy="908050"/>
            <a:chOff x="249" y="209"/>
            <a:chExt cx="2586" cy="572"/>
          </a:xfrm>
        </p:grpSpPr>
        <p:sp>
          <p:nvSpPr>
            <p:cNvPr id="785422" name="WordArt 14">
              <a:extLst>
                <a:ext uri="{FF2B5EF4-FFF2-40B4-BE49-F238E27FC236}">
                  <a16:creationId xmlns:a16="http://schemas.microsoft.com/office/drawing/2014/main" id="{415475D6-0104-1572-93AC-B6835E6EFF29}"/>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5423" name="WordArt 15">
              <a:extLst>
                <a:ext uri="{FF2B5EF4-FFF2-40B4-BE49-F238E27FC236}">
                  <a16:creationId xmlns:a16="http://schemas.microsoft.com/office/drawing/2014/main" id="{43CEB72A-2D11-3AA4-405B-91381DA5A37D}"/>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5424" name="WordArt 16">
              <a:extLst>
                <a:ext uri="{FF2B5EF4-FFF2-40B4-BE49-F238E27FC236}">
                  <a16:creationId xmlns:a16="http://schemas.microsoft.com/office/drawing/2014/main" id="{095ADDE5-A551-9163-DDC0-D4C63923420F}"/>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5425" name="WordArt 17">
            <a:extLst>
              <a:ext uri="{FF2B5EF4-FFF2-40B4-BE49-F238E27FC236}">
                <a16:creationId xmlns:a16="http://schemas.microsoft.com/office/drawing/2014/main" id="{DA74F277-1E99-A4FF-4D70-5A87E4C49DB0}"/>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85426" name="WordArt 18">
            <a:extLst>
              <a:ext uri="{FF2B5EF4-FFF2-40B4-BE49-F238E27FC236}">
                <a16:creationId xmlns:a16="http://schemas.microsoft.com/office/drawing/2014/main" id="{C2941C6C-9911-1F21-F41C-CEF58CBFF01F}"/>
              </a:ext>
            </a:extLst>
          </p:cNvPr>
          <p:cNvSpPr>
            <a:spLocks noChangeArrowheads="1" noChangeShapeType="1" noTextEdit="1"/>
          </p:cNvSpPr>
          <p:nvPr/>
        </p:nvSpPr>
        <p:spPr bwMode="auto">
          <a:xfrm>
            <a:off x="2768600" y="1844675"/>
            <a:ext cx="4611688"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significado Bíblico de Alma</a:t>
            </a:r>
          </a:p>
        </p:txBody>
      </p:sp>
      <p:sp>
        <p:nvSpPr>
          <p:cNvPr id="785427" name="WordArt 19">
            <a:extLst>
              <a:ext uri="{FF2B5EF4-FFF2-40B4-BE49-F238E27FC236}">
                <a16:creationId xmlns:a16="http://schemas.microsoft.com/office/drawing/2014/main" id="{186B615C-B1A9-30CD-18B7-7BA40BC14F74}"/>
              </a:ext>
            </a:extLst>
          </p:cNvPr>
          <p:cNvSpPr>
            <a:spLocks noChangeArrowheads="1" noChangeShapeType="1" noTextEdit="1"/>
          </p:cNvSpPr>
          <p:nvPr/>
        </p:nvSpPr>
        <p:spPr bwMode="auto">
          <a:xfrm>
            <a:off x="2190750" y="14843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1140" name="Rectangle 4">
            <a:extLst>
              <a:ext uri="{FF2B5EF4-FFF2-40B4-BE49-F238E27FC236}">
                <a16:creationId xmlns:a16="http://schemas.microsoft.com/office/drawing/2014/main" id="{5AFC25C9-4CF0-974D-E08E-70EA04FA5D79}"/>
              </a:ext>
            </a:extLst>
          </p:cNvPr>
          <p:cNvSpPr>
            <a:spLocks noChangeArrowheads="1"/>
          </p:cNvSpPr>
          <p:nvPr/>
        </p:nvSpPr>
        <p:spPr bwMode="auto">
          <a:xfrm>
            <a:off x="0" y="2708275"/>
            <a:ext cx="5113338" cy="13747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s-MX" altLang="es-419" sz="2100">
                <a:solidFill>
                  <a:schemeClr val="bg1"/>
                </a:solidFill>
              </a:rPr>
              <a:t>	Ruach ocurre 377 veces en el antiguo testamento, y su traducción mas frecuente es “Espíritu”, “Viento” o “Aliento” (Gen. 8:1) </a:t>
            </a:r>
            <a:r>
              <a:rPr lang="es-MX" altLang="es-419" sz="2100">
                <a:solidFill>
                  <a:schemeClr val="bg1"/>
                </a:solidFill>
                <a:effectLst>
                  <a:outerShdw blurRad="38100" dist="38100" dir="2700000" algn="tl">
                    <a:srgbClr val="C0C0C0"/>
                  </a:outerShdw>
                </a:effectLst>
              </a:rPr>
              <a:t> </a:t>
            </a:r>
            <a:endParaRPr lang="es-ES" altLang="es-419" sz="2100">
              <a:solidFill>
                <a:schemeClr val="bg1"/>
              </a:solidFill>
              <a:effectLst>
                <a:outerShdw blurRad="38100" dist="38100" dir="2700000" algn="tl">
                  <a:srgbClr val="C0C0C0"/>
                </a:outerShdw>
              </a:effectLst>
            </a:endParaRPr>
          </a:p>
        </p:txBody>
      </p:sp>
      <p:sp>
        <p:nvSpPr>
          <p:cNvPr id="731141" name="Rectangle 5">
            <a:extLst>
              <a:ext uri="{FF2B5EF4-FFF2-40B4-BE49-F238E27FC236}">
                <a16:creationId xmlns:a16="http://schemas.microsoft.com/office/drawing/2014/main" id="{200DF6FE-488C-C7B4-441A-D3249FC4EB6D}"/>
              </a:ext>
            </a:extLst>
          </p:cNvPr>
          <p:cNvSpPr>
            <a:spLocks noChangeArrowheads="1"/>
          </p:cNvSpPr>
          <p:nvPr/>
        </p:nvSpPr>
        <p:spPr bwMode="auto">
          <a:xfrm>
            <a:off x="0" y="4076700"/>
            <a:ext cx="5400675" cy="20161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s-MX" altLang="es-419" sz="2100">
                <a:solidFill>
                  <a:schemeClr val="bg1"/>
                </a:solidFill>
              </a:rPr>
              <a:t>	Se lo usa también para denotar vitalidad (Jue.15:19), Valor Jos. 2:11), genio o ira (Jue. 8:3) disposición (Isa. 54:6), carácter moral (Eze. 11:19</a:t>
            </a:r>
            <a:r>
              <a:rPr lang="en-US" altLang="es-419" sz="2100">
                <a:solidFill>
                  <a:schemeClr val="bg1"/>
                </a:solidFill>
              </a:rPr>
              <a:t>)</a:t>
            </a:r>
            <a:r>
              <a:rPr lang="es-MX" altLang="es-419" sz="2100">
                <a:solidFill>
                  <a:schemeClr val="bg1"/>
                </a:solidFill>
              </a:rPr>
              <a:t>, y el asiento de las emociones (1 Sam. 1:15).</a:t>
            </a:r>
            <a:endParaRPr lang="es-ES" altLang="es-419" sz="2100">
              <a:solidFill>
                <a:schemeClr val="bg1"/>
              </a:solidFill>
              <a:effectLst>
                <a:outerShdw blurRad="38100" dist="38100" dir="2700000" algn="tl">
                  <a:srgbClr val="C0C0C0"/>
                </a:outerShdw>
              </a:effectLst>
            </a:endParaRPr>
          </a:p>
        </p:txBody>
      </p:sp>
      <p:grpSp>
        <p:nvGrpSpPr>
          <p:cNvPr id="731145" name="Group 9">
            <a:extLst>
              <a:ext uri="{FF2B5EF4-FFF2-40B4-BE49-F238E27FC236}">
                <a16:creationId xmlns:a16="http://schemas.microsoft.com/office/drawing/2014/main" id="{3BB91D01-3019-BF71-888E-9B6B93C658EF}"/>
              </a:ext>
            </a:extLst>
          </p:cNvPr>
          <p:cNvGrpSpPr>
            <a:grpSpLocks/>
          </p:cNvGrpSpPr>
          <p:nvPr/>
        </p:nvGrpSpPr>
        <p:grpSpPr bwMode="auto">
          <a:xfrm>
            <a:off x="395288" y="115888"/>
            <a:ext cx="4105275" cy="908050"/>
            <a:chOff x="249" y="209"/>
            <a:chExt cx="2586" cy="572"/>
          </a:xfrm>
        </p:grpSpPr>
        <p:sp>
          <p:nvSpPr>
            <p:cNvPr id="731146" name="WordArt 10">
              <a:extLst>
                <a:ext uri="{FF2B5EF4-FFF2-40B4-BE49-F238E27FC236}">
                  <a16:creationId xmlns:a16="http://schemas.microsoft.com/office/drawing/2014/main" id="{3D41CB40-2D13-F8BB-7F79-925CCDA6408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1147" name="WordArt 11">
              <a:extLst>
                <a:ext uri="{FF2B5EF4-FFF2-40B4-BE49-F238E27FC236}">
                  <a16:creationId xmlns:a16="http://schemas.microsoft.com/office/drawing/2014/main" id="{0D8FA54D-5502-E801-7767-864CCA8A4282}"/>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1148" name="WordArt 12">
              <a:extLst>
                <a:ext uri="{FF2B5EF4-FFF2-40B4-BE49-F238E27FC236}">
                  <a16:creationId xmlns:a16="http://schemas.microsoft.com/office/drawing/2014/main" id="{6EA8A1A6-BA5E-FCB4-6136-2BA8C3EB486F}"/>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1149" name="WordArt 13">
            <a:extLst>
              <a:ext uri="{FF2B5EF4-FFF2-40B4-BE49-F238E27FC236}">
                <a16:creationId xmlns:a16="http://schemas.microsoft.com/office/drawing/2014/main" id="{50F80E95-EB25-DDB3-00C6-2A056F03D410}"/>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1150" name="WordArt 14">
            <a:extLst>
              <a:ext uri="{FF2B5EF4-FFF2-40B4-BE49-F238E27FC236}">
                <a16:creationId xmlns:a16="http://schemas.microsoft.com/office/drawing/2014/main" id="{071C5899-5BDD-5530-9C55-2FF5BFB5FC8C}"/>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Significado Bíblico de Espíritu</a:t>
            </a:r>
          </a:p>
        </p:txBody>
      </p:sp>
      <p:sp>
        <p:nvSpPr>
          <p:cNvPr id="731151" name="WordArt 15">
            <a:extLst>
              <a:ext uri="{FF2B5EF4-FFF2-40B4-BE49-F238E27FC236}">
                <a16:creationId xmlns:a16="http://schemas.microsoft.com/office/drawing/2014/main" id="{3A4212BF-8D1F-51DB-ED28-4F47C7F5FCDE}"/>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31152" name="Picture 16">
            <a:extLst>
              <a:ext uri="{FF2B5EF4-FFF2-40B4-BE49-F238E27FC236}">
                <a16:creationId xmlns:a16="http://schemas.microsoft.com/office/drawing/2014/main" id="{0A6CE529-1D19-8170-AA7F-4F0AE95FC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484313"/>
            <a:ext cx="3643312" cy="485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1618" name="Text Box 2">
            <a:extLst>
              <a:ext uri="{FF2B5EF4-FFF2-40B4-BE49-F238E27FC236}">
                <a16:creationId xmlns:a16="http://schemas.microsoft.com/office/drawing/2014/main" id="{80518F4A-D286-2ACB-7E92-38677A0CA5C0}"/>
              </a:ext>
            </a:extLst>
          </p:cNvPr>
          <p:cNvSpPr txBox="1">
            <a:spLocks noChangeArrowheads="1"/>
          </p:cNvSpPr>
          <p:nvPr/>
        </p:nvSpPr>
        <p:spPr bwMode="auto">
          <a:xfrm>
            <a:off x="684213" y="2862263"/>
            <a:ext cx="7920037" cy="12144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419" sz="2100">
                <a:solidFill>
                  <a:schemeClr val="bg1"/>
                </a:solidFill>
              </a:rPr>
              <a:t>¿Cual es la relación entre el cuerpo, el alma y el espíritu? </a:t>
            </a:r>
          </a:p>
          <a:p>
            <a:pPr algn="ctr">
              <a:spcBef>
                <a:spcPct val="50000"/>
              </a:spcBef>
            </a:pPr>
            <a:r>
              <a:rPr lang="es-MX" altLang="es-419" sz="2100">
                <a:solidFill>
                  <a:schemeClr val="bg1"/>
                </a:solidFill>
              </a:rPr>
              <a:t>Que influencia tiene ésta relación sobre la unidad del hombre?  </a:t>
            </a:r>
            <a:endParaRPr lang="es-ES" altLang="es-419" sz="2100">
              <a:solidFill>
                <a:schemeClr val="bg1"/>
              </a:solidFill>
            </a:endParaRPr>
          </a:p>
        </p:txBody>
      </p:sp>
      <p:grpSp>
        <p:nvGrpSpPr>
          <p:cNvPr id="751630" name="Group 14">
            <a:extLst>
              <a:ext uri="{FF2B5EF4-FFF2-40B4-BE49-F238E27FC236}">
                <a16:creationId xmlns:a16="http://schemas.microsoft.com/office/drawing/2014/main" id="{52EF5643-0A54-592D-E2E6-2D74A49A80C8}"/>
              </a:ext>
            </a:extLst>
          </p:cNvPr>
          <p:cNvGrpSpPr>
            <a:grpSpLocks/>
          </p:cNvGrpSpPr>
          <p:nvPr/>
        </p:nvGrpSpPr>
        <p:grpSpPr bwMode="auto">
          <a:xfrm>
            <a:off x="395288" y="115888"/>
            <a:ext cx="4105275" cy="908050"/>
            <a:chOff x="249" y="209"/>
            <a:chExt cx="2586" cy="572"/>
          </a:xfrm>
        </p:grpSpPr>
        <p:sp>
          <p:nvSpPr>
            <p:cNvPr id="751631" name="WordArt 15">
              <a:extLst>
                <a:ext uri="{FF2B5EF4-FFF2-40B4-BE49-F238E27FC236}">
                  <a16:creationId xmlns:a16="http://schemas.microsoft.com/office/drawing/2014/main" id="{BD97D5D9-7FD9-32B0-69C6-532AF1E45C15}"/>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1632" name="WordArt 16">
              <a:extLst>
                <a:ext uri="{FF2B5EF4-FFF2-40B4-BE49-F238E27FC236}">
                  <a16:creationId xmlns:a16="http://schemas.microsoft.com/office/drawing/2014/main" id="{DCECD485-1CFC-11C0-DA84-CB8E75717D5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1633" name="WordArt 17">
              <a:extLst>
                <a:ext uri="{FF2B5EF4-FFF2-40B4-BE49-F238E27FC236}">
                  <a16:creationId xmlns:a16="http://schemas.microsoft.com/office/drawing/2014/main" id="{FDDFB75A-8054-A565-B8C8-7FE15E5B0F4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1634" name="WordArt 18">
            <a:extLst>
              <a:ext uri="{FF2B5EF4-FFF2-40B4-BE49-F238E27FC236}">
                <a16:creationId xmlns:a16="http://schemas.microsoft.com/office/drawing/2014/main" id="{19B2338F-A1C2-C1C0-ECC9-28AD5741F28E}"/>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1635" name="WordArt 19">
            <a:extLst>
              <a:ext uri="{FF2B5EF4-FFF2-40B4-BE49-F238E27FC236}">
                <a16:creationId xmlns:a16="http://schemas.microsoft.com/office/drawing/2014/main" id="{7533E04C-DE7F-26B8-90C6-3EA3E8FB7C07}"/>
              </a:ext>
            </a:extLst>
          </p:cNvPr>
          <p:cNvSpPr>
            <a:spLocks noChangeArrowheads="1" noChangeShapeType="1" noTextEdit="1"/>
          </p:cNvSpPr>
          <p:nvPr/>
        </p:nvSpPr>
        <p:spPr bwMode="auto">
          <a:xfrm>
            <a:off x="2700338" y="2203450"/>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nidad de Cuerpo, Alma y Espíritu</a:t>
            </a:r>
          </a:p>
        </p:txBody>
      </p:sp>
      <p:sp>
        <p:nvSpPr>
          <p:cNvPr id="751636" name="WordArt 20">
            <a:extLst>
              <a:ext uri="{FF2B5EF4-FFF2-40B4-BE49-F238E27FC236}">
                <a16:creationId xmlns:a16="http://schemas.microsoft.com/office/drawing/2014/main" id="{DAD24BC8-9FA1-5761-EC97-85DB0F5E7606}"/>
              </a:ext>
            </a:extLst>
          </p:cNvPr>
          <p:cNvSpPr>
            <a:spLocks noChangeArrowheads="1" noChangeShapeType="1" noTextEdit="1"/>
          </p:cNvSpPr>
          <p:nvPr/>
        </p:nvSpPr>
        <p:spPr bwMode="auto">
          <a:xfrm>
            <a:off x="2124075" y="19161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2692" name="Rectangle 4">
            <a:extLst>
              <a:ext uri="{FF2B5EF4-FFF2-40B4-BE49-F238E27FC236}">
                <a16:creationId xmlns:a16="http://schemas.microsoft.com/office/drawing/2014/main" id="{AE4A1310-A8B6-F9DF-1306-A3B80B37056E}"/>
              </a:ext>
            </a:extLst>
          </p:cNvPr>
          <p:cNvSpPr>
            <a:spLocks noChangeArrowheads="1"/>
          </p:cNvSpPr>
          <p:nvPr/>
        </p:nvSpPr>
        <p:spPr bwMode="auto">
          <a:xfrm>
            <a:off x="323850" y="4010025"/>
            <a:ext cx="452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a:t>Con el poder y la libertad de pensar y actuar. </a:t>
            </a:r>
          </a:p>
        </p:txBody>
      </p:sp>
      <p:sp>
        <p:nvSpPr>
          <p:cNvPr id="242694" name="Rectangle 6">
            <a:extLst>
              <a:ext uri="{FF2B5EF4-FFF2-40B4-BE49-F238E27FC236}">
                <a16:creationId xmlns:a16="http://schemas.microsoft.com/office/drawing/2014/main" id="{4669CD51-4358-7A15-71AA-70C57E6EE61E}"/>
              </a:ext>
            </a:extLst>
          </p:cNvPr>
          <p:cNvSpPr>
            <a:spLocks noChangeArrowheads="1"/>
          </p:cNvSpPr>
          <p:nvPr/>
        </p:nvSpPr>
        <p:spPr bwMode="auto">
          <a:xfrm>
            <a:off x="323850" y="2762250"/>
            <a:ext cx="46085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a:t>Fueron formados a imagen de Dios</a:t>
            </a:r>
          </a:p>
        </p:txBody>
      </p:sp>
      <p:sp>
        <p:nvSpPr>
          <p:cNvPr id="242695" name="Rectangle 7">
            <a:extLst>
              <a:ext uri="{FF2B5EF4-FFF2-40B4-BE49-F238E27FC236}">
                <a16:creationId xmlns:a16="http://schemas.microsoft.com/office/drawing/2014/main" id="{C74A8AC1-FFCE-BCE6-948A-6799EEC3F967}"/>
              </a:ext>
            </a:extLst>
          </p:cNvPr>
          <p:cNvSpPr>
            <a:spLocks noChangeArrowheads="1"/>
          </p:cNvSpPr>
          <p:nvPr/>
        </p:nvSpPr>
        <p:spPr bwMode="auto">
          <a:xfrm>
            <a:off x="323850" y="3511550"/>
            <a:ext cx="3187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a:t>Con individualidad</a:t>
            </a:r>
          </a:p>
        </p:txBody>
      </p:sp>
      <p:sp>
        <p:nvSpPr>
          <p:cNvPr id="242696" name="Rectangle 8">
            <a:extLst>
              <a:ext uri="{FF2B5EF4-FFF2-40B4-BE49-F238E27FC236}">
                <a16:creationId xmlns:a16="http://schemas.microsoft.com/office/drawing/2014/main" id="{A28120BE-FD15-861F-C9A4-0BAB60255B61}"/>
              </a:ext>
            </a:extLst>
          </p:cNvPr>
          <p:cNvSpPr>
            <a:spLocks noChangeArrowheads="1"/>
          </p:cNvSpPr>
          <p:nvPr/>
        </p:nvSpPr>
        <p:spPr bwMode="auto">
          <a:xfrm>
            <a:off x="323850" y="4903788"/>
            <a:ext cx="4097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a:t>Creados como seres libres</a:t>
            </a:r>
          </a:p>
        </p:txBody>
      </p:sp>
      <p:grpSp>
        <p:nvGrpSpPr>
          <p:cNvPr id="242711" name="Group 23">
            <a:extLst>
              <a:ext uri="{FF2B5EF4-FFF2-40B4-BE49-F238E27FC236}">
                <a16:creationId xmlns:a16="http://schemas.microsoft.com/office/drawing/2014/main" id="{663473F4-961D-98C6-788F-CC6866F07998}"/>
              </a:ext>
            </a:extLst>
          </p:cNvPr>
          <p:cNvGrpSpPr>
            <a:grpSpLocks/>
          </p:cNvGrpSpPr>
          <p:nvPr/>
        </p:nvGrpSpPr>
        <p:grpSpPr bwMode="auto">
          <a:xfrm>
            <a:off x="395288" y="115888"/>
            <a:ext cx="4105275" cy="908050"/>
            <a:chOff x="249" y="209"/>
            <a:chExt cx="2586" cy="572"/>
          </a:xfrm>
        </p:grpSpPr>
        <p:sp>
          <p:nvSpPr>
            <p:cNvPr id="242712" name="WordArt 24">
              <a:extLst>
                <a:ext uri="{FF2B5EF4-FFF2-40B4-BE49-F238E27FC236}">
                  <a16:creationId xmlns:a16="http://schemas.microsoft.com/office/drawing/2014/main" id="{D8E60561-79BD-C23E-5B36-15AF2E91B41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242713" name="WordArt 25">
              <a:extLst>
                <a:ext uri="{FF2B5EF4-FFF2-40B4-BE49-F238E27FC236}">
                  <a16:creationId xmlns:a16="http://schemas.microsoft.com/office/drawing/2014/main" id="{E7B104C0-8974-950C-9EDD-4C76DDA90DE5}"/>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42714" name="WordArt 26">
              <a:extLst>
                <a:ext uri="{FF2B5EF4-FFF2-40B4-BE49-F238E27FC236}">
                  <a16:creationId xmlns:a16="http://schemas.microsoft.com/office/drawing/2014/main" id="{C0486611-0A20-6FDF-B6F8-A1A09DAB8487}"/>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242715" name="WordArt 27">
            <a:extLst>
              <a:ext uri="{FF2B5EF4-FFF2-40B4-BE49-F238E27FC236}">
                <a16:creationId xmlns:a16="http://schemas.microsoft.com/office/drawing/2014/main" id="{CBCEEBE5-40A7-B941-AB32-30B8008538D2}"/>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242716" name="WordArt 28">
            <a:extLst>
              <a:ext uri="{FF2B5EF4-FFF2-40B4-BE49-F238E27FC236}">
                <a16:creationId xmlns:a16="http://schemas.microsoft.com/office/drawing/2014/main" id="{95727558-2737-A67F-25F4-4CDCFA62F4BC}"/>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hombre y la Mujer</a:t>
            </a:r>
          </a:p>
        </p:txBody>
      </p:sp>
      <p:sp>
        <p:nvSpPr>
          <p:cNvPr id="242717" name="WordArt 29">
            <a:extLst>
              <a:ext uri="{FF2B5EF4-FFF2-40B4-BE49-F238E27FC236}">
                <a16:creationId xmlns:a16="http://schemas.microsoft.com/office/drawing/2014/main" id="{C3C6DE52-3E03-B9AD-8506-283C8A43D3D7}"/>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242718" name="Picture 30">
            <a:extLst>
              <a:ext uri="{FF2B5EF4-FFF2-40B4-BE49-F238E27FC236}">
                <a16:creationId xmlns:a16="http://schemas.microsoft.com/office/drawing/2014/main" id="{8A1DF393-B9DD-D153-13D7-2CB9E21ED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565400"/>
            <a:ext cx="3387725"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0906" name="Rectangle 10">
            <a:extLst>
              <a:ext uri="{FF2B5EF4-FFF2-40B4-BE49-F238E27FC236}">
                <a16:creationId xmlns:a16="http://schemas.microsoft.com/office/drawing/2014/main" id="{848373DD-85F0-FCB1-DD9F-54BA1182B2F8}"/>
              </a:ext>
            </a:extLst>
          </p:cNvPr>
          <p:cNvSpPr>
            <a:spLocks noChangeArrowheads="1"/>
          </p:cNvSpPr>
          <p:nvPr/>
        </p:nvSpPr>
        <p:spPr bwMode="auto">
          <a:xfrm>
            <a:off x="250825" y="2359025"/>
            <a:ext cx="6265863" cy="13112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Por cuanto la Biblia considera que la naturaleza del hombre es una unidad, no define en forma precisa la relación que existe entre el cuerpo, el alma y el espíritu.</a:t>
            </a:r>
            <a:endParaRPr lang="en-US" altLang="es-419" sz="2000"/>
          </a:p>
        </p:txBody>
      </p:sp>
      <p:sp>
        <p:nvSpPr>
          <p:cNvPr id="720907" name="Rectangle 11">
            <a:extLst>
              <a:ext uri="{FF2B5EF4-FFF2-40B4-BE49-F238E27FC236}">
                <a16:creationId xmlns:a16="http://schemas.microsoft.com/office/drawing/2014/main" id="{2FE97C2F-D1A9-A145-09D5-3E8797A75EC3}"/>
              </a:ext>
            </a:extLst>
          </p:cNvPr>
          <p:cNvSpPr>
            <a:spLocks noChangeArrowheads="1"/>
          </p:cNvSpPr>
          <p:nvPr/>
        </p:nvSpPr>
        <p:spPr bwMode="auto">
          <a:xfrm>
            <a:off x="250825" y="4508500"/>
            <a:ext cx="6265863" cy="13112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En una instancia, Jesús caracteriza al hombre como una combinación de cuerpo y alma (Mat. 10:28), y en otra ocasión Pablo se refiere al cuerpo y al espíritu (1Cor. 7:34)</a:t>
            </a:r>
            <a:endParaRPr lang="en-US" altLang="es-419" sz="2000"/>
          </a:p>
        </p:txBody>
      </p:sp>
      <p:sp>
        <p:nvSpPr>
          <p:cNvPr id="720908" name="Rectangle 12">
            <a:extLst>
              <a:ext uri="{FF2B5EF4-FFF2-40B4-BE49-F238E27FC236}">
                <a16:creationId xmlns:a16="http://schemas.microsoft.com/office/drawing/2014/main" id="{F1CCFAC6-37A9-F131-6965-A84864848F44}"/>
              </a:ext>
            </a:extLst>
          </p:cNvPr>
          <p:cNvSpPr>
            <a:spLocks noChangeArrowheads="1"/>
          </p:cNvSpPr>
          <p:nvPr/>
        </p:nvSpPr>
        <p:spPr bwMode="auto">
          <a:xfrm>
            <a:off x="250825" y="3716338"/>
            <a:ext cx="6516688" cy="7016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“Engrandece mi alma al Señor ; y mi Espíritu se regocija en Dios mi salvador” Luc. 1:46,47</a:t>
            </a:r>
            <a:endParaRPr lang="en-US" altLang="es-419" sz="2000"/>
          </a:p>
        </p:txBody>
      </p:sp>
      <p:grpSp>
        <p:nvGrpSpPr>
          <p:cNvPr id="720916" name="Group 20">
            <a:extLst>
              <a:ext uri="{FF2B5EF4-FFF2-40B4-BE49-F238E27FC236}">
                <a16:creationId xmlns:a16="http://schemas.microsoft.com/office/drawing/2014/main" id="{65F3B0F1-9491-39D5-A121-F2386C2C13BC}"/>
              </a:ext>
            </a:extLst>
          </p:cNvPr>
          <p:cNvGrpSpPr>
            <a:grpSpLocks/>
          </p:cNvGrpSpPr>
          <p:nvPr/>
        </p:nvGrpSpPr>
        <p:grpSpPr bwMode="auto">
          <a:xfrm>
            <a:off x="395288" y="115888"/>
            <a:ext cx="4105275" cy="908050"/>
            <a:chOff x="249" y="209"/>
            <a:chExt cx="2586" cy="572"/>
          </a:xfrm>
        </p:grpSpPr>
        <p:sp>
          <p:nvSpPr>
            <p:cNvPr id="720917" name="WordArt 21">
              <a:extLst>
                <a:ext uri="{FF2B5EF4-FFF2-40B4-BE49-F238E27FC236}">
                  <a16:creationId xmlns:a16="http://schemas.microsoft.com/office/drawing/2014/main" id="{1D1D6417-9D9D-023F-D85E-407331D1A6FB}"/>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20918" name="WordArt 22">
              <a:extLst>
                <a:ext uri="{FF2B5EF4-FFF2-40B4-BE49-F238E27FC236}">
                  <a16:creationId xmlns:a16="http://schemas.microsoft.com/office/drawing/2014/main" id="{03903766-2137-7D2E-F8CB-042E022E5FC7}"/>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20919" name="WordArt 23">
              <a:extLst>
                <a:ext uri="{FF2B5EF4-FFF2-40B4-BE49-F238E27FC236}">
                  <a16:creationId xmlns:a16="http://schemas.microsoft.com/office/drawing/2014/main" id="{1EA834C9-A676-1173-B82A-2302F2C3E517}"/>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20920" name="WordArt 24">
            <a:extLst>
              <a:ext uri="{FF2B5EF4-FFF2-40B4-BE49-F238E27FC236}">
                <a16:creationId xmlns:a16="http://schemas.microsoft.com/office/drawing/2014/main" id="{23F685D3-6993-20DF-4B7C-81B90805C864}"/>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20921" name="WordArt 25">
            <a:extLst>
              <a:ext uri="{FF2B5EF4-FFF2-40B4-BE49-F238E27FC236}">
                <a16:creationId xmlns:a16="http://schemas.microsoft.com/office/drawing/2014/main" id="{92DD054B-B206-5461-E1FF-CBCF11371261}"/>
              </a:ext>
            </a:extLst>
          </p:cNvPr>
          <p:cNvSpPr>
            <a:spLocks noChangeArrowheads="1" noChangeShapeType="1" noTextEdit="1"/>
          </p:cNvSpPr>
          <p:nvPr/>
        </p:nvSpPr>
        <p:spPr bwMode="auto">
          <a:xfrm>
            <a:off x="973138" y="1989138"/>
            <a:ext cx="3670300" cy="215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na doble Unión</a:t>
            </a:r>
          </a:p>
        </p:txBody>
      </p:sp>
      <p:sp>
        <p:nvSpPr>
          <p:cNvPr id="720922" name="WordArt 26">
            <a:extLst>
              <a:ext uri="{FF2B5EF4-FFF2-40B4-BE49-F238E27FC236}">
                <a16:creationId xmlns:a16="http://schemas.microsoft.com/office/drawing/2014/main" id="{EE49CF0C-733E-71E1-1B35-259A9DD17B4C}"/>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U</a:t>
            </a:r>
          </a:p>
        </p:txBody>
      </p:sp>
      <p:pic>
        <p:nvPicPr>
          <p:cNvPr id="720923" name="Picture 27">
            <a:extLst>
              <a:ext uri="{FF2B5EF4-FFF2-40B4-BE49-F238E27FC236}">
                <a16:creationId xmlns:a16="http://schemas.microsoft.com/office/drawing/2014/main" id="{28FB8CCD-A025-55D8-04EE-F1945651F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84313"/>
            <a:ext cx="3533775" cy="471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3188" name="Text Box 4">
            <a:extLst>
              <a:ext uri="{FF2B5EF4-FFF2-40B4-BE49-F238E27FC236}">
                <a16:creationId xmlns:a16="http://schemas.microsoft.com/office/drawing/2014/main" id="{831E3CF3-D5E1-E6DC-1580-16C67D07CC36}"/>
              </a:ext>
            </a:extLst>
          </p:cNvPr>
          <p:cNvSpPr txBox="1">
            <a:spLocks noChangeArrowheads="1"/>
          </p:cNvSpPr>
          <p:nvPr/>
        </p:nvSpPr>
        <p:spPr bwMode="auto">
          <a:xfrm>
            <a:off x="34925" y="2082800"/>
            <a:ext cx="5473700" cy="16954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69850" algn="l">
              <a:defRPr>
                <a:solidFill>
                  <a:schemeClr val="tx1"/>
                </a:solidFill>
                <a:latin typeface="Arial" panose="020B0604020202020204" pitchFamily="34" charset="0"/>
              </a:defRPr>
            </a:lvl1pPr>
            <a:lvl2pPr marL="865188" indent="-342900" algn="l">
              <a:defRPr>
                <a:solidFill>
                  <a:schemeClr val="tx1"/>
                </a:solidFill>
                <a:latin typeface="Arial" panose="020B0604020202020204" pitchFamily="34" charset="0"/>
              </a:defRPr>
            </a:lvl2pPr>
            <a:lvl3pPr marL="1387475" indent="-342900" algn="l">
              <a:defRPr>
                <a:solidFill>
                  <a:schemeClr val="tx1"/>
                </a:solidFill>
                <a:latin typeface="Arial" panose="020B0604020202020204" pitchFamily="34" charset="0"/>
              </a:defRPr>
            </a:lvl3pPr>
            <a:lvl4pPr marL="1909763" indent="-342900" algn="l">
              <a:defRPr>
                <a:solidFill>
                  <a:schemeClr val="tx1"/>
                </a:solidFill>
                <a:latin typeface="Arial" panose="020B0604020202020204" pitchFamily="34" charset="0"/>
              </a:defRPr>
            </a:lvl4pPr>
            <a:lvl5pPr marL="2432050" indent="-342900" algn="l">
              <a:defRPr>
                <a:solidFill>
                  <a:schemeClr val="tx1"/>
                </a:solidFill>
                <a:latin typeface="Arial" panose="020B0604020202020204" pitchFamily="34" charset="0"/>
              </a:defRPr>
            </a:lvl5pPr>
            <a:lvl6pPr marL="2889250" indent="-342900" fontAlgn="base">
              <a:spcBef>
                <a:spcPct val="0"/>
              </a:spcBef>
              <a:spcAft>
                <a:spcPct val="0"/>
              </a:spcAft>
              <a:defRPr>
                <a:solidFill>
                  <a:schemeClr val="tx1"/>
                </a:solidFill>
                <a:latin typeface="Arial" panose="020B0604020202020204" pitchFamily="34" charset="0"/>
              </a:defRPr>
            </a:lvl6pPr>
            <a:lvl7pPr marL="3346450" indent="-342900" fontAlgn="base">
              <a:spcBef>
                <a:spcPct val="0"/>
              </a:spcBef>
              <a:spcAft>
                <a:spcPct val="0"/>
              </a:spcAft>
              <a:defRPr>
                <a:solidFill>
                  <a:schemeClr val="tx1"/>
                </a:solidFill>
                <a:latin typeface="Arial" panose="020B0604020202020204" pitchFamily="34" charset="0"/>
              </a:defRPr>
            </a:lvl7pPr>
            <a:lvl8pPr marL="3803650" indent="-342900" fontAlgn="base">
              <a:spcBef>
                <a:spcPct val="0"/>
              </a:spcBef>
              <a:spcAft>
                <a:spcPct val="0"/>
              </a:spcAft>
              <a:defRPr>
                <a:solidFill>
                  <a:schemeClr val="tx1"/>
                </a:solidFill>
                <a:latin typeface="Arial" panose="020B0604020202020204" pitchFamily="34" charset="0"/>
              </a:defRPr>
            </a:lvl8pPr>
            <a:lvl9pPr marL="426085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FontTx/>
              <a:buAutoNum type="arabicPeriod"/>
            </a:pPr>
            <a:r>
              <a:rPr lang="es-MX" altLang="es-419" sz="2100">
                <a:solidFill>
                  <a:schemeClr val="bg1"/>
                </a:solidFill>
              </a:rPr>
              <a:t>Y el mismo Dios de paz os santifique por completo; y todo vuestro ser, </a:t>
            </a:r>
            <a:r>
              <a:rPr lang="es-MX" altLang="es-419" sz="2100" u="sng">
                <a:solidFill>
                  <a:schemeClr val="bg1"/>
                </a:solidFill>
              </a:rPr>
              <a:t>espíritu, alma y cuerpo</a:t>
            </a:r>
            <a:r>
              <a:rPr lang="es-MX" altLang="es-419" sz="2100">
                <a:solidFill>
                  <a:schemeClr val="bg1"/>
                </a:solidFill>
              </a:rPr>
              <a:t> sea guardado irreprensible para la venida de nuestro Señor Jesucristo (1Tes. 5:23)</a:t>
            </a:r>
          </a:p>
        </p:txBody>
      </p:sp>
      <p:sp>
        <p:nvSpPr>
          <p:cNvPr id="733192" name="Rectangle 8">
            <a:extLst>
              <a:ext uri="{FF2B5EF4-FFF2-40B4-BE49-F238E27FC236}">
                <a16:creationId xmlns:a16="http://schemas.microsoft.com/office/drawing/2014/main" id="{F31AF25F-8095-7530-F775-D3F3B4B0330F}"/>
              </a:ext>
            </a:extLst>
          </p:cNvPr>
          <p:cNvSpPr>
            <a:spLocks noChangeArrowheads="1"/>
          </p:cNvSpPr>
          <p:nvPr/>
        </p:nvSpPr>
        <p:spPr bwMode="auto">
          <a:xfrm>
            <a:off x="179388" y="3692525"/>
            <a:ext cx="5964237" cy="169545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a:solidFill>
                  <a:schemeClr val="tx1"/>
                </a:solidFill>
                <a:latin typeface="Arial" panose="020B0604020202020204" pitchFamily="34" charset="0"/>
              </a:defRPr>
            </a:lvl1pPr>
            <a:lvl2pPr marL="877888" indent="-342900" algn="l">
              <a:defRPr>
                <a:solidFill>
                  <a:schemeClr val="tx1"/>
                </a:solidFill>
                <a:latin typeface="Arial" panose="020B0604020202020204" pitchFamily="34" charset="0"/>
              </a:defRPr>
            </a:lvl2pPr>
            <a:lvl3pPr marL="1400175" indent="-342900" algn="l">
              <a:defRPr>
                <a:solidFill>
                  <a:schemeClr val="tx1"/>
                </a:solidFill>
                <a:latin typeface="Arial" panose="020B0604020202020204" pitchFamily="34" charset="0"/>
              </a:defRPr>
            </a:lvl3pPr>
            <a:lvl4pPr marL="1922463" indent="-342900" algn="l">
              <a:defRPr>
                <a:solidFill>
                  <a:schemeClr val="tx1"/>
                </a:solidFill>
                <a:latin typeface="Arial" panose="020B0604020202020204" pitchFamily="34" charset="0"/>
              </a:defRPr>
            </a:lvl4pPr>
            <a:lvl5pPr marL="2444750" indent="-342900" algn="l">
              <a:defRPr>
                <a:solidFill>
                  <a:schemeClr val="tx1"/>
                </a:solidFill>
                <a:latin typeface="Arial" panose="020B0604020202020204" pitchFamily="34" charset="0"/>
              </a:defRPr>
            </a:lvl5pPr>
            <a:lvl6pPr marL="2901950" indent="-342900" fontAlgn="base">
              <a:spcBef>
                <a:spcPct val="0"/>
              </a:spcBef>
              <a:spcAft>
                <a:spcPct val="0"/>
              </a:spcAft>
              <a:defRPr>
                <a:solidFill>
                  <a:schemeClr val="tx1"/>
                </a:solidFill>
                <a:latin typeface="Arial" panose="020B0604020202020204" pitchFamily="34" charset="0"/>
              </a:defRPr>
            </a:lvl6pPr>
            <a:lvl7pPr marL="3359150" indent="-342900" fontAlgn="base">
              <a:spcBef>
                <a:spcPct val="0"/>
              </a:spcBef>
              <a:spcAft>
                <a:spcPct val="0"/>
              </a:spcAft>
              <a:defRPr>
                <a:solidFill>
                  <a:schemeClr val="tx1"/>
                </a:solidFill>
                <a:latin typeface="Arial" panose="020B0604020202020204" pitchFamily="34" charset="0"/>
              </a:defRPr>
            </a:lvl7pPr>
            <a:lvl8pPr marL="3816350" indent="-342900" fontAlgn="base">
              <a:spcBef>
                <a:spcPct val="0"/>
              </a:spcBef>
              <a:spcAft>
                <a:spcPct val="0"/>
              </a:spcAft>
              <a:defRPr>
                <a:solidFill>
                  <a:schemeClr val="tx1"/>
                </a:solidFill>
                <a:latin typeface="Arial" panose="020B0604020202020204" pitchFamily="34" charset="0"/>
              </a:defRPr>
            </a:lvl8pPr>
            <a:lvl9pPr marL="427355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s-MX" altLang="es-419" sz="2100">
                <a:solidFill>
                  <a:schemeClr val="bg1"/>
                </a:solidFill>
              </a:rPr>
              <a:t>	2.El término espíritu puede comprenderse como el principio superior de inteligencia y pensamiento de que ha sido dotado el hombre, y con el cual Dios puede comunicarse con su Espíritu (Roma 8:16)</a:t>
            </a:r>
          </a:p>
        </p:txBody>
      </p:sp>
      <p:grpSp>
        <p:nvGrpSpPr>
          <p:cNvPr id="733197" name="Group 13">
            <a:extLst>
              <a:ext uri="{FF2B5EF4-FFF2-40B4-BE49-F238E27FC236}">
                <a16:creationId xmlns:a16="http://schemas.microsoft.com/office/drawing/2014/main" id="{D49000BD-A60E-104E-C3EF-EF549C8FE50A}"/>
              </a:ext>
            </a:extLst>
          </p:cNvPr>
          <p:cNvGrpSpPr>
            <a:grpSpLocks/>
          </p:cNvGrpSpPr>
          <p:nvPr/>
        </p:nvGrpSpPr>
        <p:grpSpPr bwMode="auto">
          <a:xfrm>
            <a:off x="395288" y="115888"/>
            <a:ext cx="4105275" cy="908050"/>
            <a:chOff x="249" y="209"/>
            <a:chExt cx="2586" cy="572"/>
          </a:xfrm>
        </p:grpSpPr>
        <p:sp>
          <p:nvSpPr>
            <p:cNvPr id="733198" name="WordArt 14">
              <a:extLst>
                <a:ext uri="{FF2B5EF4-FFF2-40B4-BE49-F238E27FC236}">
                  <a16:creationId xmlns:a16="http://schemas.microsoft.com/office/drawing/2014/main" id="{CCB522E9-5076-46DB-78E5-A13F24E39C5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3199" name="WordArt 15">
              <a:extLst>
                <a:ext uri="{FF2B5EF4-FFF2-40B4-BE49-F238E27FC236}">
                  <a16:creationId xmlns:a16="http://schemas.microsoft.com/office/drawing/2014/main" id="{40FE91E9-206B-C9AE-5030-F40DD61FE752}"/>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3200" name="WordArt 16">
              <a:extLst>
                <a:ext uri="{FF2B5EF4-FFF2-40B4-BE49-F238E27FC236}">
                  <a16:creationId xmlns:a16="http://schemas.microsoft.com/office/drawing/2014/main" id="{D4D19E21-11A1-12A8-7389-C082BAEBFF4C}"/>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3201" name="WordArt 17">
            <a:extLst>
              <a:ext uri="{FF2B5EF4-FFF2-40B4-BE49-F238E27FC236}">
                <a16:creationId xmlns:a16="http://schemas.microsoft.com/office/drawing/2014/main" id="{88C61583-A7D4-90AF-246F-7FB2B3F551B4}"/>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3202" name="WordArt 18">
            <a:extLst>
              <a:ext uri="{FF2B5EF4-FFF2-40B4-BE49-F238E27FC236}">
                <a16:creationId xmlns:a16="http://schemas.microsoft.com/office/drawing/2014/main" id="{D99FED6A-6E6B-ABDE-6A2A-7BF7319A5B84}"/>
              </a:ext>
            </a:extLst>
          </p:cNvPr>
          <p:cNvSpPr>
            <a:spLocks noChangeArrowheads="1" noChangeShapeType="1" noTextEdit="1"/>
          </p:cNvSpPr>
          <p:nvPr/>
        </p:nvSpPr>
        <p:spPr bwMode="auto">
          <a:xfrm>
            <a:off x="1547813" y="1773238"/>
            <a:ext cx="2085975" cy="215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riple Unión</a:t>
            </a:r>
          </a:p>
        </p:txBody>
      </p:sp>
      <p:sp>
        <p:nvSpPr>
          <p:cNvPr id="733203" name="WordArt 19">
            <a:extLst>
              <a:ext uri="{FF2B5EF4-FFF2-40B4-BE49-F238E27FC236}">
                <a16:creationId xmlns:a16="http://schemas.microsoft.com/office/drawing/2014/main" id="{A5878C85-9558-2673-BD04-106B41419F30}"/>
              </a:ext>
            </a:extLst>
          </p:cNvPr>
          <p:cNvSpPr>
            <a:spLocks noChangeArrowheads="1" noChangeShapeType="1" noTextEdit="1"/>
          </p:cNvSpPr>
          <p:nvPr/>
        </p:nvSpPr>
        <p:spPr bwMode="auto">
          <a:xfrm>
            <a:off x="1187450" y="1268413"/>
            <a:ext cx="503238" cy="865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T</a:t>
            </a:r>
          </a:p>
        </p:txBody>
      </p:sp>
      <p:pic>
        <p:nvPicPr>
          <p:cNvPr id="733204" name="Picture 20">
            <a:extLst>
              <a:ext uri="{FF2B5EF4-FFF2-40B4-BE49-F238E27FC236}">
                <a16:creationId xmlns:a16="http://schemas.microsoft.com/office/drawing/2014/main" id="{52D0D674-1106-DFA7-F7CF-D1D8648EB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420938"/>
            <a:ext cx="2860675" cy="312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6434" name="Text Box 2">
            <a:extLst>
              <a:ext uri="{FF2B5EF4-FFF2-40B4-BE49-F238E27FC236}">
                <a16:creationId xmlns:a16="http://schemas.microsoft.com/office/drawing/2014/main" id="{F1AE645D-E073-6440-F3F4-FEEE51476D68}"/>
              </a:ext>
            </a:extLst>
          </p:cNvPr>
          <p:cNvSpPr txBox="1">
            <a:spLocks noChangeArrowheads="1"/>
          </p:cNvSpPr>
          <p:nvPr/>
        </p:nvSpPr>
        <p:spPr bwMode="auto">
          <a:xfrm>
            <a:off x="395288" y="3860800"/>
            <a:ext cx="525621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2700" algn="l">
              <a:defRPr>
                <a:solidFill>
                  <a:schemeClr val="tx1"/>
                </a:solidFill>
                <a:latin typeface="Arial" panose="020B0604020202020204" pitchFamily="34" charset="0"/>
              </a:defRPr>
            </a:lvl1pPr>
            <a:lvl2pPr marL="973138" indent="-342900" algn="l">
              <a:defRPr>
                <a:solidFill>
                  <a:schemeClr val="tx1"/>
                </a:solidFill>
                <a:latin typeface="Arial" panose="020B0604020202020204" pitchFamily="34" charset="0"/>
              </a:defRPr>
            </a:lvl2pPr>
            <a:lvl3pPr marL="1495425" indent="-342900" algn="l">
              <a:defRPr>
                <a:solidFill>
                  <a:schemeClr val="tx1"/>
                </a:solidFill>
                <a:latin typeface="Arial" panose="020B0604020202020204" pitchFamily="34" charset="0"/>
              </a:defRPr>
            </a:lvl3pPr>
            <a:lvl4pPr marL="2017713" indent="-342900" algn="l">
              <a:defRPr>
                <a:solidFill>
                  <a:schemeClr val="tx1"/>
                </a:solidFill>
                <a:latin typeface="Arial" panose="020B0604020202020204" pitchFamily="34" charset="0"/>
              </a:defRPr>
            </a:lvl4pPr>
            <a:lvl5pPr marL="2540000" indent="-342900" algn="l">
              <a:defRPr>
                <a:solidFill>
                  <a:schemeClr val="tx1"/>
                </a:solidFill>
                <a:latin typeface="Arial" panose="020B0604020202020204" pitchFamily="34" charset="0"/>
              </a:defRPr>
            </a:lvl5pPr>
            <a:lvl6pPr marL="2997200" indent="-342900" fontAlgn="base">
              <a:spcBef>
                <a:spcPct val="0"/>
              </a:spcBef>
              <a:spcAft>
                <a:spcPct val="0"/>
              </a:spcAft>
              <a:defRPr>
                <a:solidFill>
                  <a:schemeClr val="tx1"/>
                </a:solidFill>
                <a:latin typeface="Arial" panose="020B0604020202020204" pitchFamily="34" charset="0"/>
              </a:defRPr>
            </a:lvl6pPr>
            <a:lvl7pPr marL="3454400" indent="-342900" fontAlgn="base">
              <a:spcBef>
                <a:spcPct val="0"/>
              </a:spcBef>
              <a:spcAft>
                <a:spcPct val="0"/>
              </a:spcAft>
              <a:defRPr>
                <a:solidFill>
                  <a:schemeClr val="tx1"/>
                </a:solidFill>
                <a:latin typeface="Arial" panose="020B0604020202020204" pitchFamily="34" charset="0"/>
              </a:defRPr>
            </a:lvl7pPr>
            <a:lvl8pPr marL="3911600" indent="-342900" fontAlgn="base">
              <a:spcBef>
                <a:spcPct val="0"/>
              </a:spcBef>
              <a:spcAft>
                <a:spcPct val="0"/>
              </a:spcAft>
              <a:defRPr>
                <a:solidFill>
                  <a:schemeClr val="tx1"/>
                </a:solidFill>
                <a:latin typeface="Arial" panose="020B0604020202020204" pitchFamily="34" charset="0"/>
              </a:defRPr>
            </a:lvl8pPr>
            <a:lvl9pPr marL="43688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FontTx/>
              <a:buAutoNum type="arabicPeriod" startAt="4"/>
            </a:pPr>
            <a:r>
              <a:rPr lang="es-MX" altLang="es-419" sz="2100">
                <a:solidFill>
                  <a:schemeClr val="bg1"/>
                </a:solidFill>
              </a:rPr>
              <a:t>El cuerpo, que esta bajo el control ya sea de la naturaleza superior o de la inferior, es la constitución física: la carne, la sangre y los huesos.</a:t>
            </a:r>
            <a:endParaRPr lang="es-ES" altLang="es-419" sz="2100">
              <a:solidFill>
                <a:schemeClr val="bg1"/>
              </a:solidFill>
            </a:endParaRPr>
          </a:p>
        </p:txBody>
      </p:sp>
      <p:sp>
        <p:nvSpPr>
          <p:cNvPr id="786437" name="Rectangle 5">
            <a:extLst>
              <a:ext uri="{FF2B5EF4-FFF2-40B4-BE49-F238E27FC236}">
                <a16:creationId xmlns:a16="http://schemas.microsoft.com/office/drawing/2014/main" id="{7B34E591-43C5-629A-6CFD-FCA4B118AB85}"/>
              </a:ext>
            </a:extLst>
          </p:cNvPr>
          <p:cNvSpPr>
            <a:spLocks noChangeArrowheads="1"/>
          </p:cNvSpPr>
          <p:nvPr/>
        </p:nvSpPr>
        <p:spPr bwMode="auto">
          <a:xfrm>
            <a:off x="323850" y="1973263"/>
            <a:ext cx="5327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2700" algn="l">
              <a:defRPr>
                <a:solidFill>
                  <a:schemeClr val="tx1"/>
                </a:solidFill>
                <a:latin typeface="Arial" panose="020B0604020202020204" pitchFamily="34" charset="0"/>
              </a:defRPr>
            </a:lvl1pPr>
            <a:lvl2pPr marL="877888" indent="-342900" algn="l">
              <a:defRPr>
                <a:solidFill>
                  <a:schemeClr val="tx1"/>
                </a:solidFill>
                <a:latin typeface="Arial" panose="020B0604020202020204" pitchFamily="34" charset="0"/>
              </a:defRPr>
            </a:lvl2pPr>
            <a:lvl3pPr marL="1400175" indent="-342900" algn="l">
              <a:defRPr>
                <a:solidFill>
                  <a:schemeClr val="tx1"/>
                </a:solidFill>
                <a:latin typeface="Arial" panose="020B0604020202020204" pitchFamily="34" charset="0"/>
              </a:defRPr>
            </a:lvl3pPr>
            <a:lvl4pPr marL="1922463" indent="-342900" algn="l">
              <a:defRPr>
                <a:solidFill>
                  <a:schemeClr val="tx1"/>
                </a:solidFill>
                <a:latin typeface="Arial" panose="020B0604020202020204" pitchFamily="34" charset="0"/>
              </a:defRPr>
            </a:lvl4pPr>
            <a:lvl5pPr marL="2444750" indent="-342900" algn="l">
              <a:defRPr>
                <a:solidFill>
                  <a:schemeClr val="tx1"/>
                </a:solidFill>
                <a:latin typeface="Arial" panose="020B0604020202020204" pitchFamily="34" charset="0"/>
              </a:defRPr>
            </a:lvl5pPr>
            <a:lvl6pPr marL="2901950" indent="-342900" fontAlgn="base">
              <a:spcBef>
                <a:spcPct val="0"/>
              </a:spcBef>
              <a:spcAft>
                <a:spcPct val="0"/>
              </a:spcAft>
              <a:defRPr>
                <a:solidFill>
                  <a:schemeClr val="tx1"/>
                </a:solidFill>
                <a:latin typeface="Arial" panose="020B0604020202020204" pitchFamily="34" charset="0"/>
              </a:defRPr>
            </a:lvl6pPr>
            <a:lvl7pPr marL="3359150" indent="-342900" fontAlgn="base">
              <a:spcBef>
                <a:spcPct val="0"/>
              </a:spcBef>
              <a:spcAft>
                <a:spcPct val="0"/>
              </a:spcAft>
              <a:defRPr>
                <a:solidFill>
                  <a:schemeClr val="tx1"/>
                </a:solidFill>
                <a:latin typeface="Arial" panose="020B0604020202020204" pitchFamily="34" charset="0"/>
              </a:defRPr>
            </a:lvl7pPr>
            <a:lvl8pPr marL="3816350" indent="-342900" fontAlgn="base">
              <a:spcBef>
                <a:spcPct val="0"/>
              </a:spcBef>
              <a:spcAft>
                <a:spcPct val="0"/>
              </a:spcAft>
              <a:defRPr>
                <a:solidFill>
                  <a:schemeClr val="tx1"/>
                </a:solidFill>
                <a:latin typeface="Arial" panose="020B0604020202020204" pitchFamily="34" charset="0"/>
              </a:defRPr>
            </a:lvl8pPr>
            <a:lvl9pPr marL="427355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FontTx/>
              <a:buAutoNum type="arabicPeriod" startAt="3"/>
            </a:pPr>
            <a:r>
              <a:rPr lang="es-MX" altLang="es-419" sz="2100">
                <a:solidFill>
                  <a:schemeClr val="bg1"/>
                </a:solidFill>
              </a:rPr>
              <a:t>(Alma</a:t>
            </a:r>
            <a:r>
              <a:rPr lang="en-US" altLang="es-419" sz="2100">
                <a:solidFill>
                  <a:schemeClr val="bg1"/>
                </a:solidFill>
              </a:rPr>
              <a:t>)</a:t>
            </a:r>
            <a:r>
              <a:rPr lang="es-MX" altLang="es-419" sz="2100">
                <a:solidFill>
                  <a:schemeClr val="bg1"/>
                </a:solidFill>
              </a:rPr>
              <a:t> podemos comprender esa parte de la naturaleza del hombre que encuentra expresión a través de los instintos, las emociones y los deseos.</a:t>
            </a:r>
            <a:r>
              <a:rPr lang="es-MX" altLang="es-419" sz="2100">
                <a:solidFill>
                  <a:schemeClr val="bg1"/>
                </a:solidFill>
                <a:effectLst>
                  <a:outerShdw blurRad="38100" dist="38100" dir="2700000" algn="tl">
                    <a:srgbClr val="C0C0C0"/>
                  </a:outerShdw>
                </a:effectLst>
              </a:rPr>
              <a:t> </a:t>
            </a:r>
          </a:p>
        </p:txBody>
      </p:sp>
      <p:grpSp>
        <p:nvGrpSpPr>
          <p:cNvPr id="786441" name="Group 9">
            <a:extLst>
              <a:ext uri="{FF2B5EF4-FFF2-40B4-BE49-F238E27FC236}">
                <a16:creationId xmlns:a16="http://schemas.microsoft.com/office/drawing/2014/main" id="{6BD342ED-2070-71EF-D530-4051E5B34B49}"/>
              </a:ext>
            </a:extLst>
          </p:cNvPr>
          <p:cNvGrpSpPr>
            <a:grpSpLocks/>
          </p:cNvGrpSpPr>
          <p:nvPr/>
        </p:nvGrpSpPr>
        <p:grpSpPr bwMode="auto">
          <a:xfrm>
            <a:off x="395288" y="115888"/>
            <a:ext cx="4105275" cy="908050"/>
            <a:chOff x="249" y="209"/>
            <a:chExt cx="2586" cy="572"/>
          </a:xfrm>
        </p:grpSpPr>
        <p:sp>
          <p:nvSpPr>
            <p:cNvPr id="786442" name="WordArt 10">
              <a:extLst>
                <a:ext uri="{FF2B5EF4-FFF2-40B4-BE49-F238E27FC236}">
                  <a16:creationId xmlns:a16="http://schemas.microsoft.com/office/drawing/2014/main" id="{32BBB1D4-571F-F0F5-E5B4-54683CA0D9D6}"/>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6443" name="WordArt 11">
              <a:extLst>
                <a:ext uri="{FF2B5EF4-FFF2-40B4-BE49-F238E27FC236}">
                  <a16:creationId xmlns:a16="http://schemas.microsoft.com/office/drawing/2014/main" id="{2F712DFE-4B91-B303-C932-07D1D2542D66}"/>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6444" name="WordArt 12">
              <a:extLst>
                <a:ext uri="{FF2B5EF4-FFF2-40B4-BE49-F238E27FC236}">
                  <a16:creationId xmlns:a16="http://schemas.microsoft.com/office/drawing/2014/main" id="{4D49CD0E-13ED-CD4C-4F41-BEE195AC1902}"/>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6445" name="WordArt 13">
            <a:extLst>
              <a:ext uri="{FF2B5EF4-FFF2-40B4-BE49-F238E27FC236}">
                <a16:creationId xmlns:a16="http://schemas.microsoft.com/office/drawing/2014/main" id="{A96FD747-34A1-6CE5-6AB2-3192CAFC9AFC}"/>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86448" name="Picture 16">
            <a:extLst>
              <a:ext uri="{FF2B5EF4-FFF2-40B4-BE49-F238E27FC236}">
                <a16:creationId xmlns:a16="http://schemas.microsoft.com/office/drawing/2014/main" id="{8411C133-4656-61FD-E392-C1FC8493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20938"/>
            <a:ext cx="2266950" cy="247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2404" name="Rectangle 4">
            <a:extLst>
              <a:ext uri="{FF2B5EF4-FFF2-40B4-BE49-F238E27FC236}">
                <a16:creationId xmlns:a16="http://schemas.microsoft.com/office/drawing/2014/main" id="{566690F1-223A-CA7C-4F16-E5FF044AF647}"/>
              </a:ext>
            </a:extLst>
          </p:cNvPr>
          <p:cNvSpPr>
            <a:spLocks noChangeArrowheads="1"/>
          </p:cNvSpPr>
          <p:nvPr/>
        </p:nvSpPr>
        <p:spPr bwMode="auto">
          <a:xfrm>
            <a:off x="468313" y="2139950"/>
            <a:ext cx="554355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u="sng"/>
              <a:t>El Cuerpo, Alma y Espíritu</a:t>
            </a:r>
            <a:r>
              <a:rPr lang="es-MX" altLang="es-419" sz="2000"/>
              <a:t> funcionan en estrecha cooperación, revelando una relación intensamente interdependiente entre las facultades espirituales, mentales y físicas de una persona.</a:t>
            </a:r>
            <a:endParaRPr lang="en-US" altLang="es-419" sz="2000"/>
          </a:p>
        </p:txBody>
      </p:sp>
      <p:sp>
        <p:nvSpPr>
          <p:cNvPr id="742405" name="Rectangle 5">
            <a:extLst>
              <a:ext uri="{FF2B5EF4-FFF2-40B4-BE49-F238E27FC236}">
                <a16:creationId xmlns:a16="http://schemas.microsoft.com/office/drawing/2014/main" id="{3CB26518-60A5-4912-3F16-3FFFE77DE971}"/>
              </a:ext>
            </a:extLst>
          </p:cNvPr>
          <p:cNvSpPr>
            <a:spLocks noChangeArrowheads="1"/>
          </p:cNvSpPr>
          <p:nvPr/>
        </p:nvSpPr>
        <p:spPr bwMode="auto">
          <a:xfrm>
            <a:off x="539750" y="3724275"/>
            <a:ext cx="5375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Cada individuo tiene una responsabilidad que Dios mismo le ha asignado, en el sentido de mantener sus facultades en la mejor condición posible. Hacer eso constituye una parte vital del proceso de ser restaurados a la imagen del creador.</a:t>
            </a:r>
            <a:endParaRPr lang="en-US" altLang="es-419" sz="2000"/>
          </a:p>
        </p:txBody>
      </p:sp>
      <p:grpSp>
        <p:nvGrpSpPr>
          <p:cNvPr id="742410" name="Group 10">
            <a:extLst>
              <a:ext uri="{FF2B5EF4-FFF2-40B4-BE49-F238E27FC236}">
                <a16:creationId xmlns:a16="http://schemas.microsoft.com/office/drawing/2014/main" id="{9E09D12F-5A6E-F437-BF9E-ADFDC3705471}"/>
              </a:ext>
            </a:extLst>
          </p:cNvPr>
          <p:cNvGrpSpPr>
            <a:grpSpLocks/>
          </p:cNvGrpSpPr>
          <p:nvPr/>
        </p:nvGrpSpPr>
        <p:grpSpPr bwMode="auto">
          <a:xfrm>
            <a:off x="395288" y="115888"/>
            <a:ext cx="4105275" cy="908050"/>
            <a:chOff x="249" y="209"/>
            <a:chExt cx="2586" cy="572"/>
          </a:xfrm>
        </p:grpSpPr>
        <p:sp>
          <p:nvSpPr>
            <p:cNvPr id="742411" name="WordArt 11">
              <a:extLst>
                <a:ext uri="{FF2B5EF4-FFF2-40B4-BE49-F238E27FC236}">
                  <a16:creationId xmlns:a16="http://schemas.microsoft.com/office/drawing/2014/main" id="{80684170-0439-D120-80A6-7ED85A8A0CE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42412" name="WordArt 12">
              <a:extLst>
                <a:ext uri="{FF2B5EF4-FFF2-40B4-BE49-F238E27FC236}">
                  <a16:creationId xmlns:a16="http://schemas.microsoft.com/office/drawing/2014/main" id="{9504DF9E-5D58-EB93-03EB-AF4A4B783534}"/>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42413" name="WordArt 13">
              <a:extLst>
                <a:ext uri="{FF2B5EF4-FFF2-40B4-BE49-F238E27FC236}">
                  <a16:creationId xmlns:a16="http://schemas.microsoft.com/office/drawing/2014/main" id="{9BF06A48-8723-1412-F023-46511A66E21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42414" name="WordArt 14">
            <a:extLst>
              <a:ext uri="{FF2B5EF4-FFF2-40B4-BE49-F238E27FC236}">
                <a16:creationId xmlns:a16="http://schemas.microsoft.com/office/drawing/2014/main" id="{6D9C3B48-302D-E449-B079-E4255B122E9E}"/>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42415" name="WordArt 15">
            <a:extLst>
              <a:ext uri="{FF2B5EF4-FFF2-40B4-BE49-F238E27FC236}">
                <a16:creationId xmlns:a16="http://schemas.microsoft.com/office/drawing/2014/main" id="{92FAF4F3-89BB-31F4-027C-9B81E4E52572}"/>
              </a:ext>
            </a:extLst>
          </p:cNvPr>
          <p:cNvSpPr>
            <a:spLocks noChangeArrowheads="1" noChangeShapeType="1" noTextEdit="1"/>
          </p:cNvSpPr>
          <p:nvPr/>
        </p:nvSpPr>
        <p:spPr bwMode="auto">
          <a:xfrm>
            <a:off x="973138" y="16287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na Unión Estrecha e Indivisible</a:t>
            </a:r>
          </a:p>
        </p:txBody>
      </p:sp>
      <p:sp>
        <p:nvSpPr>
          <p:cNvPr id="742416" name="WordArt 16">
            <a:extLst>
              <a:ext uri="{FF2B5EF4-FFF2-40B4-BE49-F238E27FC236}">
                <a16:creationId xmlns:a16="http://schemas.microsoft.com/office/drawing/2014/main" id="{D46C5FE3-CABE-A8B6-3425-10C2AFE5C1BF}"/>
              </a:ext>
            </a:extLst>
          </p:cNvPr>
          <p:cNvSpPr>
            <a:spLocks noChangeArrowheads="1" noChangeShapeType="1" noTextEdit="1"/>
          </p:cNvSpPr>
          <p:nvPr/>
        </p:nvSpPr>
        <p:spPr bwMode="auto">
          <a:xfrm>
            <a:off x="395288" y="12684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U</a:t>
            </a:r>
          </a:p>
        </p:txBody>
      </p:sp>
      <p:pic>
        <p:nvPicPr>
          <p:cNvPr id="742417" name="Picture 17">
            <a:extLst>
              <a:ext uri="{FF2B5EF4-FFF2-40B4-BE49-F238E27FC236}">
                <a16:creationId xmlns:a16="http://schemas.microsoft.com/office/drawing/2014/main" id="{797600DC-3EB9-A115-08DF-82DE5725C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636838"/>
            <a:ext cx="2728912" cy="298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1827" name="Text Box 3">
            <a:extLst>
              <a:ext uri="{FF2B5EF4-FFF2-40B4-BE49-F238E27FC236}">
                <a16:creationId xmlns:a16="http://schemas.microsoft.com/office/drawing/2014/main" id="{EC04C5A1-5ED3-9075-AFE3-3F01F914C8DC}"/>
              </a:ext>
            </a:extLst>
          </p:cNvPr>
          <p:cNvSpPr txBox="1">
            <a:spLocks noChangeArrowheads="1"/>
          </p:cNvSpPr>
          <p:nvPr/>
        </p:nvSpPr>
        <p:spPr bwMode="auto">
          <a:xfrm>
            <a:off x="3851275" y="2708275"/>
            <a:ext cx="49672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2700" algn="l">
              <a:defRPr>
                <a:solidFill>
                  <a:schemeClr val="tx1"/>
                </a:solidFill>
                <a:latin typeface="Arial" panose="020B0604020202020204" pitchFamily="34" charset="0"/>
              </a:defRPr>
            </a:lvl1pPr>
            <a:lvl2pPr marL="877888" indent="-342900" algn="l">
              <a:defRPr>
                <a:solidFill>
                  <a:schemeClr val="tx1"/>
                </a:solidFill>
                <a:latin typeface="Arial" panose="020B0604020202020204" pitchFamily="34" charset="0"/>
              </a:defRPr>
            </a:lvl2pPr>
            <a:lvl3pPr marL="1400175" indent="-342900" algn="l">
              <a:defRPr>
                <a:solidFill>
                  <a:schemeClr val="tx1"/>
                </a:solidFill>
                <a:latin typeface="Arial" panose="020B0604020202020204" pitchFamily="34" charset="0"/>
              </a:defRPr>
            </a:lvl3pPr>
            <a:lvl4pPr marL="1922463" indent="-342900" algn="l">
              <a:defRPr>
                <a:solidFill>
                  <a:schemeClr val="tx1"/>
                </a:solidFill>
                <a:latin typeface="Arial" panose="020B0604020202020204" pitchFamily="34" charset="0"/>
              </a:defRPr>
            </a:lvl4pPr>
            <a:lvl5pPr marL="2444750" indent="-342900" algn="l">
              <a:defRPr>
                <a:solidFill>
                  <a:schemeClr val="tx1"/>
                </a:solidFill>
                <a:latin typeface="Arial" panose="020B0604020202020204" pitchFamily="34" charset="0"/>
              </a:defRPr>
            </a:lvl5pPr>
            <a:lvl6pPr marL="2901950" indent="-342900" fontAlgn="base">
              <a:spcBef>
                <a:spcPct val="0"/>
              </a:spcBef>
              <a:spcAft>
                <a:spcPct val="0"/>
              </a:spcAft>
              <a:defRPr>
                <a:solidFill>
                  <a:schemeClr val="tx1"/>
                </a:solidFill>
                <a:latin typeface="Arial" panose="020B0604020202020204" pitchFamily="34" charset="0"/>
              </a:defRPr>
            </a:lvl6pPr>
            <a:lvl7pPr marL="3359150" indent="-342900" fontAlgn="base">
              <a:spcBef>
                <a:spcPct val="0"/>
              </a:spcBef>
              <a:spcAft>
                <a:spcPct val="0"/>
              </a:spcAft>
              <a:defRPr>
                <a:solidFill>
                  <a:schemeClr val="tx1"/>
                </a:solidFill>
                <a:latin typeface="Arial" panose="020B0604020202020204" pitchFamily="34" charset="0"/>
              </a:defRPr>
            </a:lvl7pPr>
            <a:lvl8pPr marL="3816350" indent="-342900" fontAlgn="base">
              <a:spcBef>
                <a:spcPct val="0"/>
              </a:spcBef>
              <a:spcAft>
                <a:spcPct val="0"/>
              </a:spcAft>
              <a:defRPr>
                <a:solidFill>
                  <a:schemeClr val="tx1"/>
                </a:solidFill>
                <a:latin typeface="Arial" panose="020B0604020202020204" pitchFamily="34" charset="0"/>
              </a:defRPr>
            </a:lvl8pPr>
            <a:lvl9pPr marL="427355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FontTx/>
              <a:buAutoNum type="arabicPeriod"/>
            </a:pPr>
            <a:r>
              <a:rPr lang="es-MX" altLang="es-419">
                <a:solidFill>
                  <a:schemeClr val="bg1"/>
                </a:solidFill>
              </a:rPr>
              <a:t>La pareja de seres vivientes que Dios creó en el sexto día de la creación, fue hecha a “imagen de Dios” (Gén. 1:27). ¿Qué implica el ser creado a Imagen de Dios?</a:t>
            </a:r>
            <a:endParaRPr lang="es-ES" altLang="es-419">
              <a:solidFill>
                <a:schemeClr val="bg1"/>
              </a:solidFill>
            </a:endParaRPr>
          </a:p>
        </p:txBody>
      </p:sp>
      <p:grpSp>
        <p:nvGrpSpPr>
          <p:cNvPr id="461834" name="Group 10">
            <a:extLst>
              <a:ext uri="{FF2B5EF4-FFF2-40B4-BE49-F238E27FC236}">
                <a16:creationId xmlns:a16="http://schemas.microsoft.com/office/drawing/2014/main" id="{84B2E387-353B-82C1-1017-7492AB6BE024}"/>
              </a:ext>
            </a:extLst>
          </p:cNvPr>
          <p:cNvGrpSpPr>
            <a:grpSpLocks/>
          </p:cNvGrpSpPr>
          <p:nvPr/>
        </p:nvGrpSpPr>
        <p:grpSpPr bwMode="auto">
          <a:xfrm>
            <a:off x="395288" y="115888"/>
            <a:ext cx="4105275" cy="908050"/>
            <a:chOff x="249" y="209"/>
            <a:chExt cx="2586" cy="572"/>
          </a:xfrm>
        </p:grpSpPr>
        <p:sp>
          <p:nvSpPr>
            <p:cNvPr id="461835" name="WordArt 11">
              <a:extLst>
                <a:ext uri="{FF2B5EF4-FFF2-40B4-BE49-F238E27FC236}">
                  <a16:creationId xmlns:a16="http://schemas.microsoft.com/office/drawing/2014/main" id="{ABB5A2B7-568C-D43E-FE62-8389CEE384D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61836" name="WordArt 12">
              <a:extLst>
                <a:ext uri="{FF2B5EF4-FFF2-40B4-BE49-F238E27FC236}">
                  <a16:creationId xmlns:a16="http://schemas.microsoft.com/office/drawing/2014/main" id="{08A073A0-0BC7-740B-BDAC-5E3BFCF90760}"/>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61837" name="WordArt 13">
              <a:extLst>
                <a:ext uri="{FF2B5EF4-FFF2-40B4-BE49-F238E27FC236}">
                  <a16:creationId xmlns:a16="http://schemas.microsoft.com/office/drawing/2014/main" id="{40E8D5E0-2602-B43E-8ABD-1366D8AD8FCD}"/>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61838" name="WordArt 14">
            <a:extLst>
              <a:ext uri="{FF2B5EF4-FFF2-40B4-BE49-F238E27FC236}">
                <a16:creationId xmlns:a16="http://schemas.microsoft.com/office/drawing/2014/main" id="{5CFA71C8-F0A9-B69D-F403-6765CABB4F4E}"/>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461839" name="WordArt 15">
            <a:extLst>
              <a:ext uri="{FF2B5EF4-FFF2-40B4-BE49-F238E27FC236}">
                <a16:creationId xmlns:a16="http://schemas.microsoft.com/office/drawing/2014/main" id="{05C87551-6986-7D34-ADD2-E20BE08FEB96}"/>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Hombre a Imagen de Dios</a:t>
            </a:r>
          </a:p>
        </p:txBody>
      </p:sp>
      <p:sp>
        <p:nvSpPr>
          <p:cNvPr id="461840" name="WordArt 16">
            <a:extLst>
              <a:ext uri="{FF2B5EF4-FFF2-40B4-BE49-F238E27FC236}">
                <a16:creationId xmlns:a16="http://schemas.microsoft.com/office/drawing/2014/main" id="{A324303D-15E5-5F47-156A-AD1237E5CDD5}"/>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461841" name="Picture 17">
            <a:extLst>
              <a:ext uri="{FF2B5EF4-FFF2-40B4-BE49-F238E27FC236}">
                <a16:creationId xmlns:a16="http://schemas.microsoft.com/office/drawing/2014/main" id="{87C64676-196E-0B0B-AF86-1B3AA8BEE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2738"/>
            <a:ext cx="2201862" cy="2408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4212" name="Text Box 4">
            <a:extLst>
              <a:ext uri="{FF2B5EF4-FFF2-40B4-BE49-F238E27FC236}">
                <a16:creationId xmlns:a16="http://schemas.microsoft.com/office/drawing/2014/main" id="{41FDA18E-4B1E-C789-138F-6D037E5A867D}"/>
              </a:ext>
            </a:extLst>
          </p:cNvPr>
          <p:cNvSpPr txBox="1">
            <a:spLocks noChangeArrowheads="1"/>
          </p:cNvSpPr>
          <p:nvPr/>
        </p:nvSpPr>
        <p:spPr bwMode="auto">
          <a:xfrm>
            <a:off x="2051050" y="2151063"/>
            <a:ext cx="6265863" cy="21018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s-MX" altLang="es-419" b="0">
                <a:solidFill>
                  <a:schemeClr val="bg1"/>
                </a:solidFill>
              </a:rPr>
              <a:t>	</a:t>
            </a:r>
            <a:r>
              <a:rPr lang="es-MX" altLang="es-419">
                <a:solidFill>
                  <a:schemeClr val="bg1"/>
                </a:solidFill>
              </a:rPr>
              <a:t>CREADOS A IMAGEN Y SEMEJANZA DE DIOS.</a:t>
            </a:r>
            <a:r>
              <a:rPr lang="es-MX" altLang="es-419" b="0">
                <a:solidFill>
                  <a:schemeClr val="bg1"/>
                </a:solidFill>
              </a:rPr>
              <a:t> La Biblia enseña que el hombre comprende una unidad indivisible de cuerpo, mente y alma, las características físicas del hombre también deben de algún modo reflejar la imagen de Dios.</a:t>
            </a:r>
            <a:endParaRPr lang="es-ES" altLang="es-419" b="0">
              <a:solidFill>
                <a:schemeClr val="bg1"/>
              </a:solidFill>
            </a:endParaRPr>
          </a:p>
        </p:txBody>
      </p:sp>
      <p:sp>
        <p:nvSpPr>
          <p:cNvPr id="734214" name="Text Box 6">
            <a:extLst>
              <a:ext uri="{FF2B5EF4-FFF2-40B4-BE49-F238E27FC236}">
                <a16:creationId xmlns:a16="http://schemas.microsoft.com/office/drawing/2014/main" id="{A297BD67-4A52-9333-52B3-3433EE35021C}"/>
              </a:ext>
            </a:extLst>
          </p:cNvPr>
          <p:cNvSpPr txBox="1">
            <a:spLocks noChangeArrowheads="1"/>
          </p:cNvSpPr>
          <p:nvPr/>
        </p:nvSpPr>
        <p:spPr bwMode="auto">
          <a:xfrm>
            <a:off x="684213" y="4527550"/>
            <a:ext cx="8064500" cy="1096963"/>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419">
                <a:solidFill>
                  <a:schemeClr val="bg1"/>
                </a:solidFill>
              </a:rPr>
              <a:t>	¿Es posible que un ser espiritual pueda tener un “cuerpo espiritual” con forma y rasgos definidos</a:t>
            </a:r>
            <a:r>
              <a:rPr lang="en-US" altLang="es-419">
                <a:solidFill>
                  <a:schemeClr val="bg1"/>
                </a:solidFill>
              </a:rPr>
              <a:t>? (Cor. 15:44)</a:t>
            </a:r>
            <a:endParaRPr lang="es-ES" altLang="es-419">
              <a:solidFill>
                <a:schemeClr val="bg1"/>
              </a:solidFill>
            </a:endParaRPr>
          </a:p>
        </p:txBody>
      </p:sp>
      <p:sp>
        <p:nvSpPr>
          <p:cNvPr id="734215" name="Text Box 7">
            <a:extLst>
              <a:ext uri="{FF2B5EF4-FFF2-40B4-BE49-F238E27FC236}">
                <a16:creationId xmlns:a16="http://schemas.microsoft.com/office/drawing/2014/main" id="{B70BFBB8-AC7E-1DD9-401B-83C866DF6F9D}"/>
              </a:ext>
            </a:extLst>
          </p:cNvPr>
          <p:cNvSpPr txBox="1">
            <a:spLocks noChangeArrowheads="1"/>
          </p:cNvSpPr>
          <p:nvPr/>
        </p:nvSpPr>
        <p:spPr bwMode="auto">
          <a:xfrm>
            <a:off x="755650" y="5391150"/>
            <a:ext cx="8064500" cy="76200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s-MX" altLang="es-419">
                <a:solidFill>
                  <a:schemeClr val="bg1"/>
                </a:solidFill>
              </a:rPr>
              <a:t>La Biblia indica que algunas personas han visto a Dios, o partes de su persona. Exo. 24:10. </a:t>
            </a:r>
            <a:endParaRPr lang="es-ES" altLang="es-419">
              <a:solidFill>
                <a:schemeClr val="bg1"/>
              </a:solidFill>
            </a:endParaRPr>
          </a:p>
        </p:txBody>
      </p:sp>
      <p:grpSp>
        <p:nvGrpSpPr>
          <p:cNvPr id="734220" name="Group 12">
            <a:extLst>
              <a:ext uri="{FF2B5EF4-FFF2-40B4-BE49-F238E27FC236}">
                <a16:creationId xmlns:a16="http://schemas.microsoft.com/office/drawing/2014/main" id="{5B8E7331-992D-86F2-93C3-7B33F4511138}"/>
              </a:ext>
            </a:extLst>
          </p:cNvPr>
          <p:cNvGrpSpPr>
            <a:grpSpLocks/>
          </p:cNvGrpSpPr>
          <p:nvPr/>
        </p:nvGrpSpPr>
        <p:grpSpPr bwMode="auto">
          <a:xfrm>
            <a:off x="395288" y="115888"/>
            <a:ext cx="4105275" cy="908050"/>
            <a:chOff x="249" y="209"/>
            <a:chExt cx="2586" cy="572"/>
          </a:xfrm>
        </p:grpSpPr>
        <p:sp>
          <p:nvSpPr>
            <p:cNvPr id="734221" name="WordArt 13">
              <a:extLst>
                <a:ext uri="{FF2B5EF4-FFF2-40B4-BE49-F238E27FC236}">
                  <a16:creationId xmlns:a16="http://schemas.microsoft.com/office/drawing/2014/main" id="{C7B23422-94F7-6145-C429-25DD582F2B4A}"/>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4222" name="WordArt 14">
              <a:extLst>
                <a:ext uri="{FF2B5EF4-FFF2-40B4-BE49-F238E27FC236}">
                  <a16:creationId xmlns:a16="http://schemas.microsoft.com/office/drawing/2014/main" id="{01331E53-DA4E-16EF-4D9F-02E5C4EF2378}"/>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4223" name="WordArt 15">
              <a:extLst>
                <a:ext uri="{FF2B5EF4-FFF2-40B4-BE49-F238E27FC236}">
                  <a16:creationId xmlns:a16="http://schemas.microsoft.com/office/drawing/2014/main" id="{4BB202AC-B4A6-84A8-4366-9E084052CDB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4224" name="WordArt 16">
            <a:extLst>
              <a:ext uri="{FF2B5EF4-FFF2-40B4-BE49-F238E27FC236}">
                <a16:creationId xmlns:a16="http://schemas.microsoft.com/office/drawing/2014/main" id="{DFA1FE48-92E7-8419-C2B5-F35A41FA7091}"/>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4225" name="WordArt 17">
            <a:extLst>
              <a:ext uri="{FF2B5EF4-FFF2-40B4-BE49-F238E27FC236}">
                <a16:creationId xmlns:a16="http://schemas.microsoft.com/office/drawing/2014/main" id="{27CD7D77-F964-0383-2E3B-4B6DF953CCA1}"/>
              </a:ext>
            </a:extLst>
          </p:cNvPr>
          <p:cNvSpPr>
            <a:spLocks noChangeArrowheads="1" noChangeShapeType="1" noTextEdit="1"/>
          </p:cNvSpPr>
          <p:nvPr/>
        </p:nvSpPr>
        <p:spPr bwMode="auto">
          <a:xfrm>
            <a:off x="973138" y="17732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Hombre a Imagen de Dios</a:t>
            </a:r>
          </a:p>
        </p:txBody>
      </p:sp>
      <p:sp>
        <p:nvSpPr>
          <p:cNvPr id="734226" name="WordArt 18">
            <a:extLst>
              <a:ext uri="{FF2B5EF4-FFF2-40B4-BE49-F238E27FC236}">
                <a16:creationId xmlns:a16="http://schemas.microsoft.com/office/drawing/2014/main" id="{561DFBE9-00B4-2A48-8A74-558CFCD6EA31}"/>
              </a:ext>
            </a:extLst>
          </p:cNvPr>
          <p:cNvSpPr>
            <a:spLocks noChangeArrowheads="1" noChangeShapeType="1" noTextEdit="1"/>
          </p:cNvSpPr>
          <p:nvPr/>
        </p:nvSpPr>
        <p:spPr bwMode="auto">
          <a:xfrm>
            <a:off x="395288" y="14128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34227" name="Picture 19">
            <a:extLst>
              <a:ext uri="{FF2B5EF4-FFF2-40B4-BE49-F238E27FC236}">
                <a16:creationId xmlns:a16="http://schemas.microsoft.com/office/drawing/2014/main" id="{40FABC24-C345-7646-D484-ECC42B17D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20938"/>
            <a:ext cx="1871662" cy="204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2645" name="Rectangle 5">
            <a:extLst>
              <a:ext uri="{FF2B5EF4-FFF2-40B4-BE49-F238E27FC236}">
                <a16:creationId xmlns:a16="http://schemas.microsoft.com/office/drawing/2014/main" id="{9EDD5E41-3506-F89B-D2F6-F1770ABDB2EB}"/>
              </a:ext>
            </a:extLst>
          </p:cNvPr>
          <p:cNvSpPr>
            <a:spLocks noChangeArrowheads="1"/>
          </p:cNvSpPr>
          <p:nvPr/>
        </p:nvSpPr>
        <p:spPr bwMode="auto">
          <a:xfrm>
            <a:off x="250825" y="2435225"/>
            <a:ext cx="5256213" cy="27717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dijo : </a:t>
            </a:r>
            <a:r>
              <a:rPr lang="es-MX" altLang="es-419" i="1">
                <a:effectLst>
                  <a:outerShdw blurRad="38100" dist="38100" dir="2700000" algn="tl">
                    <a:srgbClr val="C0C0C0"/>
                  </a:outerShdw>
                </a:effectLst>
              </a:rPr>
              <a:t>" No es bueno que el hombre este solo"</a:t>
            </a:r>
            <a:r>
              <a:rPr lang="es-MX" altLang="es-419"/>
              <a:t> (gen. 2: 18), y creo  a Eva. Así como los tres miembros de la deidad se hallan reunidos en una relación de amor, también nosotros fuimos creados para gozar de la comunión que es posible en amistad o el matrimonio (gen.2:18).</a:t>
            </a:r>
          </a:p>
        </p:txBody>
      </p:sp>
      <p:grpSp>
        <p:nvGrpSpPr>
          <p:cNvPr id="752651" name="Group 11">
            <a:extLst>
              <a:ext uri="{FF2B5EF4-FFF2-40B4-BE49-F238E27FC236}">
                <a16:creationId xmlns:a16="http://schemas.microsoft.com/office/drawing/2014/main" id="{915BBEF7-C421-9AA4-7C2F-1FE142B6DE58}"/>
              </a:ext>
            </a:extLst>
          </p:cNvPr>
          <p:cNvGrpSpPr>
            <a:grpSpLocks/>
          </p:cNvGrpSpPr>
          <p:nvPr/>
        </p:nvGrpSpPr>
        <p:grpSpPr bwMode="auto">
          <a:xfrm>
            <a:off x="395288" y="115888"/>
            <a:ext cx="4105275" cy="908050"/>
            <a:chOff x="249" y="209"/>
            <a:chExt cx="2586" cy="572"/>
          </a:xfrm>
        </p:grpSpPr>
        <p:sp>
          <p:nvSpPr>
            <p:cNvPr id="752652" name="WordArt 12">
              <a:extLst>
                <a:ext uri="{FF2B5EF4-FFF2-40B4-BE49-F238E27FC236}">
                  <a16:creationId xmlns:a16="http://schemas.microsoft.com/office/drawing/2014/main" id="{BA0B81C3-89DE-E0D8-5CE8-8DB301C8E6FD}"/>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2653" name="WordArt 13">
              <a:extLst>
                <a:ext uri="{FF2B5EF4-FFF2-40B4-BE49-F238E27FC236}">
                  <a16:creationId xmlns:a16="http://schemas.microsoft.com/office/drawing/2014/main" id="{10136D6C-88F2-E7D9-086F-500AD119960D}"/>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2654" name="WordArt 14">
              <a:extLst>
                <a:ext uri="{FF2B5EF4-FFF2-40B4-BE49-F238E27FC236}">
                  <a16:creationId xmlns:a16="http://schemas.microsoft.com/office/drawing/2014/main" id="{8CA62D5A-208A-7358-5E43-30A63015813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2655" name="WordArt 15">
            <a:extLst>
              <a:ext uri="{FF2B5EF4-FFF2-40B4-BE49-F238E27FC236}">
                <a16:creationId xmlns:a16="http://schemas.microsoft.com/office/drawing/2014/main" id="{6AE30553-0A6F-DB5F-9BC1-37045A5FB948}"/>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2656" name="WordArt 16">
            <a:extLst>
              <a:ext uri="{FF2B5EF4-FFF2-40B4-BE49-F238E27FC236}">
                <a16:creationId xmlns:a16="http://schemas.microsoft.com/office/drawing/2014/main" id="{FF0C3DD2-6169-815C-E5AA-2E6914642F7B}"/>
              </a:ext>
            </a:extLst>
          </p:cNvPr>
          <p:cNvSpPr>
            <a:spLocks noChangeArrowheads="1" noChangeShapeType="1" noTextEdit="1"/>
          </p:cNvSpPr>
          <p:nvPr/>
        </p:nvSpPr>
        <p:spPr bwMode="auto">
          <a:xfrm>
            <a:off x="973138" y="1989138"/>
            <a:ext cx="49672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reados para Establecer Relaciones con sus Semanjantes</a:t>
            </a:r>
          </a:p>
        </p:txBody>
      </p:sp>
      <p:sp>
        <p:nvSpPr>
          <p:cNvPr id="752657" name="WordArt 17">
            <a:extLst>
              <a:ext uri="{FF2B5EF4-FFF2-40B4-BE49-F238E27FC236}">
                <a16:creationId xmlns:a16="http://schemas.microsoft.com/office/drawing/2014/main" id="{8032A219-5E88-3AA8-F5B0-B044A34D6B90}"/>
              </a:ext>
            </a:extLst>
          </p:cNvPr>
          <p:cNvSpPr>
            <a:spLocks noChangeArrowheads="1" noChangeShapeType="1" noTextEdit="1"/>
          </p:cNvSpPr>
          <p:nvPr/>
        </p:nvSpPr>
        <p:spPr bwMode="auto">
          <a:xfrm>
            <a:off x="395288" y="1771650"/>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C</a:t>
            </a:r>
          </a:p>
        </p:txBody>
      </p:sp>
      <p:pic>
        <p:nvPicPr>
          <p:cNvPr id="752658" name="Picture 18">
            <a:extLst>
              <a:ext uri="{FF2B5EF4-FFF2-40B4-BE49-F238E27FC236}">
                <a16:creationId xmlns:a16="http://schemas.microsoft.com/office/drawing/2014/main" id="{87909E20-D5DF-43C6-61C6-54E6B8D38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781300"/>
            <a:ext cx="2333625"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4903" name="Rectangle 7">
            <a:extLst>
              <a:ext uri="{FF2B5EF4-FFF2-40B4-BE49-F238E27FC236}">
                <a16:creationId xmlns:a16="http://schemas.microsoft.com/office/drawing/2014/main" id="{6471DBC1-24AC-EEEE-E28A-399E7238ECE1}"/>
              </a:ext>
            </a:extLst>
          </p:cNvPr>
          <p:cNvSpPr>
            <a:spLocks noChangeArrowheads="1"/>
          </p:cNvSpPr>
          <p:nvPr/>
        </p:nvSpPr>
        <p:spPr bwMode="auto">
          <a:xfrm>
            <a:off x="539750" y="2603500"/>
            <a:ext cx="5041900" cy="243681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dijo: </a:t>
            </a:r>
            <a:r>
              <a:rPr lang="en-US" altLang="es-419"/>
              <a:t>“</a:t>
            </a:r>
            <a:r>
              <a:rPr lang="es-MX" altLang="es-419"/>
              <a:t>Hagamos al hombre a nuestra imagen conforme a nuestra semejanza y señoree en los peces del mar y en las aves de los cielos, en las bestias , en toda la tierra, y en todo animal que se arrastra sobre la tierra”. (Gen 1:26).</a:t>
            </a:r>
          </a:p>
        </p:txBody>
      </p:sp>
      <p:grpSp>
        <p:nvGrpSpPr>
          <p:cNvPr id="464909" name="Group 13">
            <a:extLst>
              <a:ext uri="{FF2B5EF4-FFF2-40B4-BE49-F238E27FC236}">
                <a16:creationId xmlns:a16="http://schemas.microsoft.com/office/drawing/2014/main" id="{0122C099-DCA6-CF78-7178-A112EC5E7ED7}"/>
              </a:ext>
            </a:extLst>
          </p:cNvPr>
          <p:cNvGrpSpPr>
            <a:grpSpLocks/>
          </p:cNvGrpSpPr>
          <p:nvPr/>
        </p:nvGrpSpPr>
        <p:grpSpPr bwMode="auto">
          <a:xfrm>
            <a:off x="395288" y="115888"/>
            <a:ext cx="4105275" cy="908050"/>
            <a:chOff x="249" y="209"/>
            <a:chExt cx="2586" cy="572"/>
          </a:xfrm>
        </p:grpSpPr>
        <p:sp>
          <p:nvSpPr>
            <p:cNvPr id="464910" name="WordArt 14">
              <a:extLst>
                <a:ext uri="{FF2B5EF4-FFF2-40B4-BE49-F238E27FC236}">
                  <a16:creationId xmlns:a16="http://schemas.microsoft.com/office/drawing/2014/main" id="{98FC714F-BC34-70EE-20CD-3153CEFAD58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64911" name="WordArt 15">
              <a:extLst>
                <a:ext uri="{FF2B5EF4-FFF2-40B4-BE49-F238E27FC236}">
                  <a16:creationId xmlns:a16="http://schemas.microsoft.com/office/drawing/2014/main" id="{0346DB56-798B-4CDD-4F7B-D1EC8DCCE33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64912" name="WordArt 16">
              <a:extLst>
                <a:ext uri="{FF2B5EF4-FFF2-40B4-BE49-F238E27FC236}">
                  <a16:creationId xmlns:a16="http://schemas.microsoft.com/office/drawing/2014/main" id="{BEFF72FC-2609-3432-DA9A-FB0B7B3E9E9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64913" name="WordArt 17">
            <a:extLst>
              <a:ext uri="{FF2B5EF4-FFF2-40B4-BE49-F238E27FC236}">
                <a16:creationId xmlns:a16="http://schemas.microsoft.com/office/drawing/2014/main" id="{A6620203-351B-1782-CC78-7AD576B384C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464914" name="WordArt 18">
            <a:extLst>
              <a:ext uri="{FF2B5EF4-FFF2-40B4-BE49-F238E27FC236}">
                <a16:creationId xmlns:a16="http://schemas.microsoft.com/office/drawing/2014/main" id="{5270D4A8-879C-02BC-B70D-7AE55EDCF80A}"/>
              </a:ext>
            </a:extLst>
          </p:cNvPr>
          <p:cNvSpPr>
            <a:spLocks noChangeArrowheads="1" noChangeShapeType="1" noTextEdit="1"/>
          </p:cNvSpPr>
          <p:nvPr/>
        </p:nvSpPr>
        <p:spPr bwMode="auto">
          <a:xfrm>
            <a:off x="973138" y="1989138"/>
            <a:ext cx="4894262" cy="5032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reados para ser Mayordomos del Ambiente</a:t>
            </a:r>
          </a:p>
        </p:txBody>
      </p:sp>
      <p:sp>
        <p:nvSpPr>
          <p:cNvPr id="464915" name="WordArt 19">
            <a:extLst>
              <a:ext uri="{FF2B5EF4-FFF2-40B4-BE49-F238E27FC236}">
                <a16:creationId xmlns:a16="http://schemas.microsoft.com/office/drawing/2014/main" id="{E398EC78-FD86-08D4-58DA-C61114374F73}"/>
              </a:ext>
            </a:extLst>
          </p:cNvPr>
          <p:cNvSpPr>
            <a:spLocks noChangeArrowheads="1" noChangeShapeType="1" noTextEdit="1"/>
          </p:cNvSpPr>
          <p:nvPr/>
        </p:nvSpPr>
        <p:spPr bwMode="auto">
          <a:xfrm>
            <a:off x="250825" y="1700213"/>
            <a:ext cx="720725" cy="792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C</a:t>
            </a:r>
          </a:p>
        </p:txBody>
      </p:sp>
      <p:pic>
        <p:nvPicPr>
          <p:cNvPr id="464916" name="Picture 20">
            <a:extLst>
              <a:ext uri="{FF2B5EF4-FFF2-40B4-BE49-F238E27FC236}">
                <a16:creationId xmlns:a16="http://schemas.microsoft.com/office/drawing/2014/main" id="{89808B34-1ADD-9749-3234-A08E527BF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708275"/>
            <a:ext cx="2266950" cy="247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1539" name="Rectangle 3">
            <a:extLst>
              <a:ext uri="{FF2B5EF4-FFF2-40B4-BE49-F238E27FC236}">
                <a16:creationId xmlns:a16="http://schemas.microsoft.com/office/drawing/2014/main" id="{3346CA3D-B66D-2BDD-F2F7-2D062CA825ED}"/>
              </a:ext>
            </a:extLst>
          </p:cNvPr>
          <p:cNvSpPr>
            <a:spLocks noChangeArrowheads="1"/>
          </p:cNvSpPr>
          <p:nvPr/>
        </p:nvSpPr>
        <p:spPr bwMode="auto">
          <a:xfrm>
            <a:off x="4211638" y="2781300"/>
            <a:ext cx="4714875" cy="16160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500" i="1"/>
              <a:t>(Gén. 1:26-28; 2:7; Sal. 8:4-8; Hechos 17:24-28; Gén. 3; Sal. 51:5; Rom. 5:12-17; II Cor. 5:19 y 20). </a:t>
            </a:r>
          </a:p>
        </p:txBody>
      </p:sp>
      <p:sp>
        <p:nvSpPr>
          <p:cNvPr id="321545" name="WordArt 9">
            <a:extLst>
              <a:ext uri="{FF2B5EF4-FFF2-40B4-BE49-F238E27FC236}">
                <a16:creationId xmlns:a16="http://schemas.microsoft.com/office/drawing/2014/main" id="{942166F3-D17A-B08C-B316-FF5F07E83815}"/>
              </a:ext>
            </a:extLst>
          </p:cNvPr>
          <p:cNvSpPr>
            <a:spLocks noChangeArrowheads="1" noChangeShapeType="1" noTextEdit="1"/>
          </p:cNvSpPr>
          <p:nvPr/>
        </p:nvSpPr>
        <p:spPr bwMode="auto">
          <a:xfrm>
            <a:off x="5148263" y="2205038"/>
            <a:ext cx="2952750" cy="433387"/>
          </a:xfrm>
          <a:prstGeom prst="rect">
            <a:avLst/>
          </a:prstGeom>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noFill/>
                <a:latin typeface="Edwardian Script ITC" panose="030303020407070D0804" pitchFamily="66" charset="0"/>
              </a:rPr>
              <a:t>Referencias bíblicas</a:t>
            </a:r>
          </a:p>
        </p:txBody>
      </p:sp>
      <p:grpSp>
        <p:nvGrpSpPr>
          <p:cNvPr id="321552" name="Group 16">
            <a:extLst>
              <a:ext uri="{FF2B5EF4-FFF2-40B4-BE49-F238E27FC236}">
                <a16:creationId xmlns:a16="http://schemas.microsoft.com/office/drawing/2014/main" id="{FEE0ECBA-FE87-83CB-EE27-FC3EF0BEB30C}"/>
              </a:ext>
            </a:extLst>
          </p:cNvPr>
          <p:cNvGrpSpPr>
            <a:grpSpLocks/>
          </p:cNvGrpSpPr>
          <p:nvPr/>
        </p:nvGrpSpPr>
        <p:grpSpPr bwMode="auto">
          <a:xfrm>
            <a:off x="395288" y="115888"/>
            <a:ext cx="4105275" cy="908050"/>
            <a:chOff x="249" y="209"/>
            <a:chExt cx="2586" cy="572"/>
          </a:xfrm>
        </p:grpSpPr>
        <p:sp>
          <p:nvSpPr>
            <p:cNvPr id="321553" name="WordArt 17">
              <a:extLst>
                <a:ext uri="{FF2B5EF4-FFF2-40B4-BE49-F238E27FC236}">
                  <a16:creationId xmlns:a16="http://schemas.microsoft.com/office/drawing/2014/main" id="{AA4A488F-4472-6B14-BCD1-241A65B6CBF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321554" name="WordArt 18">
              <a:extLst>
                <a:ext uri="{FF2B5EF4-FFF2-40B4-BE49-F238E27FC236}">
                  <a16:creationId xmlns:a16="http://schemas.microsoft.com/office/drawing/2014/main" id="{E73DD171-2139-26EA-F4DE-2F29D9E59939}"/>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21555" name="WordArt 19">
              <a:extLst>
                <a:ext uri="{FF2B5EF4-FFF2-40B4-BE49-F238E27FC236}">
                  <a16:creationId xmlns:a16="http://schemas.microsoft.com/office/drawing/2014/main" id="{1613B6E3-CC6A-92A8-DB01-82892C9034F3}"/>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321556" name="WordArt 20">
            <a:extLst>
              <a:ext uri="{FF2B5EF4-FFF2-40B4-BE49-F238E27FC236}">
                <a16:creationId xmlns:a16="http://schemas.microsoft.com/office/drawing/2014/main" id="{995E7A34-B075-137E-3B22-FEB95685905C}"/>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321559" name="Picture 23">
            <a:extLst>
              <a:ext uri="{FF2B5EF4-FFF2-40B4-BE49-F238E27FC236}">
                <a16:creationId xmlns:a16="http://schemas.microsoft.com/office/drawing/2014/main" id="{D5058A5D-CAA1-14BF-352B-D17CD9A4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3387725"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5235" name="Rectangle 3">
            <a:extLst>
              <a:ext uri="{FF2B5EF4-FFF2-40B4-BE49-F238E27FC236}">
                <a16:creationId xmlns:a16="http://schemas.microsoft.com/office/drawing/2014/main" id="{8FDA6D7B-15F6-F979-FCFA-64270BFE543C}"/>
              </a:ext>
            </a:extLst>
          </p:cNvPr>
          <p:cNvSpPr>
            <a:spLocks noChangeArrowheads="1"/>
          </p:cNvSpPr>
          <p:nvPr/>
        </p:nvSpPr>
        <p:spPr bwMode="auto">
          <a:xfrm>
            <a:off x="468313" y="2524125"/>
            <a:ext cx="4392612" cy="243681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cuarto mandamiento destaca esta obligación; debemos seguir el ejemplo de nuestro creador, trabajando los primeros seis días de la semana y reposando en el séptimo día (Exo.20:8-11).</a:t>
            </a:r>
          </a:p>
        </p:txBody>
      </p:sp>
      <p:grpSp>
        <p:nvGrpSpPr>
          <p:cNvPr id="735241" name="Group 9">
            <a:extLst>
              <a:ext uri="{FF2B5EF4-FFF2-40B4-BE49-F238E27FC236}">
                <a16:creationId xmlns:a16="http://schemas.microsoft.com/office/drawing/2014/main" id="{85BAC762-16E4-D56C-FC2A-A4510C7F6A77}"/>
              </a:ext>
            </a:extLst>
          </p:cNvPr>
          <p:cNvGrpSpPr>
            <a:grpSpLocks/>
          </p:cNvGrpSpPr>
          <p:nvPr/>
        </p:nvGrpSpPr>
        <p:grpSpPr bwMode="auto">
          <a:xfrm>
            <a:off x="395288" y="115888"/>
            <a:ext cx="4105275" cy="908050"/>
            <a:chOff x="249" y="209"/>
            <a:chExt cx="2586" cy="572"/>
          </a:xfrm>
        </p:grpSpPr>
        <p:sp>
          <p:nvSpPr>
            <p:cNvPr id="735242" name="WordArt 10">
              <a:extLst>
                <a:ext uri="{FF2B5EF4-FFF2-40B4-BE49-F238E27FC236}">
                  <a16:creationId xmlns:a16="http://schemas.microsoft.com/office/drawing/2014/main" id="{DC0726FF-8C39-18B3-8F28-7C6A9B41D7E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5243" name="WordArt 11">
              <a:extLst>
                <a:ext uri="{FF2B5EF4-FFF2-40B4-BE49-F238E27FC236}">
                  <a16:creationId xmlns:a16="http://schemas.microsoft.com/office/drawing/2014/main" id="{4FC7845B-C79A-AAEA-D57B-A29C68503E82}"/>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5244" name="WordArt 12">
              <a:extLst>
                <a:ext uri="{FF2B5EF4-FFF2-40B4-BE49-F238E27FC236}">
                  <a16:creationId xmlns:a16="http://schemas.microsoft.com/office/drawing/2014/main" id="{80AE1364-A69B-C8A5-DF4B-252EFC200541}"/>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5245" name="WordArt 13">
            <a:extLst>
              <a:ext uri="{FF2B5EF4-FFF2-40B4-BE49-F238E27FC236}">
                <a16:creationId xmlns:a16="http://schemas.microsoft.com/office/drawing/2014/main" id="{78A24FA0-D8C4-E43F-34EB-5917331C45B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5246" name="WordArt 14">
            <a:extLst>
              <a:ext uri="{FF2B5EF4-FFF2-40B4-BE49-F238E27FC236}">
                <a16:creationId xmlns:a16="http://schemas.microsoft.com/office/drawing/2014/main" id="{29E6D180-734A-5572-0A1B-0916BFBE37FE}"/>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reados para Imitar a Dios</a:t>
            </a:r>
          </a:p>
        </p:txBody>
      </p:sp>
      <p:sp>
        <p:nvSpPr>
          <p:cNvPr id="735247" name="WordArt 15">
            <a:extLst>
              <a:ext uri="{FF2B5EF4-FFF2-40B4-BE49-F238E27FC236}">
                <a16:creationId xmlns:a16="http://schemas.microsoft.com/office/drawing/2014/main" id="{8CC0597A-9FCA-D31F-AB05-27F37290C413}"/>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C</a:t>
            </a:r>
          </a:p>
        </p:txBody>
      </p:sp>
      <p:pic>
        <p:nvPicPr>
          <p:cNvPr id="735248" name="Picture 16">
            <a:extLst>
              <a:ext uri="{FF2B5EF4-FFF2-40B4-BE49-F238E27FC236}">
                <a16:creationId xmlns:a16="http://schemas.microsoft.com/office/drawing/2014/main" id="{7EFDE6DD-4746-207B-EEF3-95897C7F9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844675"/>
            <a:ext cx="3319463" cy="442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9384" name="Rectangle 8">
            <a:extLst>
              <a:ext uri="{FF2B5EF4-FFF2-40B4-BE49-F238E27FC236}">
                <a16:creationId xmlns:a16="http://schemas.microsoft.com/office/drawing/2014/main" id="{1A3ABE09-5702-43B1-A22C-07BDD7AA320F}"/>
              </a:ext>
            </a:extLst>
          </p:cNvPr>
          <p:cNvSpPr>
            <a:spLocks noChangeArrowheads="1"/>
          </p:cNvSpPr>
          <p:nvPr/>
        </p:nvSpPr>
        <p:spPr bwMode="auto">
          <a:xfrm>
            <a:off x="4500563" y="2566988"/>
            <a:ext cx="417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Cada uno es una unidad indivisible de cuerpo mente y alma</a:t>
            </a:r>
          </a:p>
        </p:txBody>
      </p:sp>
      <p:sp>
        <p:nvSpPr>
          <p:cNvPr id="229386" name="Rectangle 10">
            <a:extLst>
              <a:ext uri="{FF2B5EF4-FFF2-40B4-BE49-F238E27FC236}">
                <a16:creationId xmlns:a16="http://schemas.microsoft.com/office/drawing/2014/main" id="{7E10567E-95D5-5596-D084-F32E02E3C777}"/>
              </a:ext>
            </a:extLst>
          </p:cNvPr>
          <p:cNvSpPr>
            <a:spLocks noChangeArrowheads="1"/>
          </p:cNvSpPr>
          <p:nvPr/>
        </p:nvSpPr>
        <p:spPr bwMode="auto">
          <a:xfrm>
            <a:off x="4500563" y="3681413"/>
            <a:ext cx="4400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Dependiente de Dios en cuanto a la vida, respiración y todo lo demás. </a:t>
            </a:r>
          </a:p>
        </p:txBody>
      </p:sp>
      <p:grpSp>
        <p:nvGrpSpPr>
          <p:cNvPr id="229398" name="Group 22">
            <a:extLst>
              <a:ext uri="{FF2B5EF4-FFF2-40B4-BE49-F238E27FC236}">
                <a16:creationId xmlns:a16="http://schemas.microsoft.com/office/drawing/2014/main" id="{85888B67-0AAF-400B-07AB-10F51A135082}"/>
              </a:ext>
            </a:extLst>
          </p:cNvPr>
          <p:cNvGrpSpPr>
            <a:grpSpLocks/>
          </p:cNvGrpSpPr>
          <p:nvPr/>
        </p:nvGrpSpPr>
        <p:grpSpPr bwMode="auto">
          <a:xfrm>
            <a:off x="395288" y="115888"/>
            <a:ext cx="4105275" cy="908050"/>
            <a:chOff x="249" y="209"/>
            <a:chExt cx="2586" cy="572"/>
          </a:xfrm>
        </p:grpSpPr>
        <p:sp>
          <p:nvSpPr>
            <p:cNvPr id="229399" name="WordArt 23">
              <a:extLst>
                <a:ext uri="{FF2B5EF4-FFF2-40B4-BE49-F238E27FC236}">
                  <a16:creationId xmlns:a16="http://schemas.microsoft.com/office/drawing/2014/main" id="{887072D8-E749-78E6-B1BB-B0866D058AB2}"/>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229400" name="WordArt 24">
              <a:extLst>
                <a:ext uri="{FF2B5EF4-FFF2-40B4-BE49-F238E27FC236}">
                  <a16:creationId xmlns:a16="http://schemas.microsoft.com/office/drawing/2014/main" id="{D5439E45-47C9-DBED-9E9E-031353552940}"/>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29401" name="WordArt 25">
              <a:extLst>
                <a:ext uri="{FF2B5EF4-FFF2-40B4-BE49-F238E27FC236}">
                  <a16:creationId xmlns:a16="http://schemas.microsoft.com/office/drawing/2014/main" id="{2BAE66A7-A6DB-3724-D255-F180913B70EE}"/>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229402" name="WordArt 26">
            <a:extLst>
              <a:ext uri="{FF2B5EF4-FFF2-40B4-BE49-F238E27FC236}">
                <a16:creationId xmlns:a16="http://schemas.microsoft.com/office/drawing/2014/main" id="{D2A5C070-33C5-5CB2-BC67-9A02F9981F6A}"/>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229405" name="Picture 29">
            <a:extLst>
              <a:ext uri="{FF2B5EF4-FFF2-40B4-BE49-F238E27FC236}">
                <a16:creationId xmlns:a16="http://schemas.microsoft.com/office/drawing/2014/main" id="{6C0EBBB4-CCD6-0C10-C382-62A99B109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4572000"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3875" name="Rectangle 3">
            <a:extLst>
              <a:ext uri="{FF2B5EF4-FFF2-40B4-BE49-F238E27FC236}">
                <a16:creationId xmlns:a16="http://schemas.microsoft.com/office/drawing/2014/main" id="{C6CA08B1-44B5-F86F-1474-298ABA8DDB0F}"/>
              </a:ext>
            </a:extLst>
          </p:cNvPr>
          <p:cNvSpPr>
            <a:spLocks noChangeArrowheads="1"/>
          </p:cNvSpPr>
          <p:nvPr/>
        </p:nvSpPr>
        <p:spPr bwMode="auto">
          <a:xfrm>
            <a:off x="360363" y="2239963"/>
            <a:ext cx="5394325" cy="143192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la creación nuestros primeros padres recibieron la inmortalidad, si bien su disfrute de ella estaba condicionado a la obediencia. </a:t>
            </a:r>
          </a:p>
        </p:txBody>
      </p:sp>
      <p:sp>
        <p:nvSpPr>
          <p:cNvPr id="463878" name="Rectangle 6">
            <a:extLst>
              <a:ext uri="{FF2B5EF4-FFF2-40B4-BE49-F238E27FC236}">
                <a16:creationId xmlns:a16="http://schemas.microsoft.com/office/drawing/2014/main" id="{64EBD3D9-E6DB-6D3E-D9C0-5BB61DC23178}"/>
              </a:ext>
            </a:extLst>
          </p:cNvPr>
          <p:cNvSpPr>
            <a:spLocks noChangeArrowheads="1"/>
          </p:cNvSpPr>
          <p:nvPr/>
        </p:nvSpPr>
        <p:spPr bwMode="auto">
          <a:xfrm>
            <a:off x="288925" y="3740150"/>
            <a:ext cx="6659563" cy="21018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La única forma en que podrían poner en peligro su estado de inmortalidad era el transgredir el mandamiento que les prohibía comer del árbol del conocimiento del bien y del mal. La desobediencia los conduciría a la muerte (gen2;17; véase 3:22).</a:t>
            </a:r>
          </a:p>
        </p:txBody>
      </p:sp>
      <p:grpSp>
        <p:nvGrpSpPr>
          <p:cNvPr id="463882" name="Group 10">
            <a:extLst>
              <a:ext uri="{FF2B5EF4-FFF2-40B4-BE49-F238E27FC236}">
                <a16:creationId xmlns:a16="http://schemas.microsoft.com/office/drawing/2014/main" id="{A89D1679-E7D5-4685-5AFF-48882CAFDF43}"/>
              </a:ext>
            </a:extLst>
          </p:cNvPr>
          <p:cNvGrpSpPr>
            <a:grpSpLocks/>
          </p:cNvGrpSpPr>
          <p:nvPr/>
        </p:nvGrpSpPr>
        <p:grpSpPr bwMode="auto">
          <a:xfrm>
            <a:off x="395288" y="115888"/>
            <a:ext cx="4105275" cy="908050"/>
            <a:chOff x="249" y="209"/>
            <a:chExt cx="2586" cy="572"/>
          </a:xfrm>
        </p:grpSpPr>
        <p:sp>
          <p:nvSpPr>
            <p:cNvPr id="463883" name="WordArt 11">
              <a:extLst>
                <a:ext uri="{FF2B5EF4-FFF2-40B4-BE49-F238E27FC236}">
                  <a16:creationId xmlns:a16="http://schemas.microsoft.com/office/drawing/2014/main" id="{6EFA553E-9155-87E5-3D46-66E432EBA4B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63884" name="WordArt 12">
              <a:extLst>
                <a:ext uri="{FF2B5EF4-FFF2-40B4-BE49-F238E27FC236}">
                  <a16:creationId xmlns:a16="http://schemas.microsoft.com/office/drawing/2014/main" id="{3FE9DEA4-EA8F-5138-4CD5-3CA5BC34AFC9}"/>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63885" name="WordArt 13">
              <a:extLst>
                <a:ext uri="{FF2B5EF4-FFF2-40B4-BE49-F238E27FC236}">
                  <a16:creationId xmlns:a16="http://schemas.microsoft.com/office/drawing/2014/main" id="{5BA527ED-B997-249F-4EBB-9E024F467C8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63886" name="WordArt 14">
            <a:extLst>
              <a:ext uri="{FF2B5EF4-FFF2-40B4-BE49-F238E27FC236}">
                <a16:creationId xmlns:a16="http://schemas.microsoft.com/office/drawing/2014/main" id="{48C3C415-654A-AE8B-BA62-45C55628A61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463887" name="WordArt 15">
            <a:extLst>
              <a:ext uri="{FF2B5EF4-FFF2-40B4-BE49-F238E27FC236}">
                <a16:creationId xmlns:a16="http://schemas.microsoft.com/office/drawing/2014/main" id="{C6727E37-7B2A-1F80-6BC3-30DCEE08FDE2}"/>
              </a:ext>
            </a:extLst>
          </p:cNvPr>
          <p:cNvSpPr>
            <a:spLocks noChangeArrowheads="1" noChangeShapeType="1" noTextEdit="1"/>
          </p:cNvSpPr>
          <p:nvPr/>
        </p:nvSpPr>
        <p:spPr bwMode="auto">
          <a:xfrm>
            <a:off x="973138" y="18446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reados con Inmortalidad Condicional</a:t>
            </a:r>
          </a:p>
        </p:txBody>
      </p:sp>
      <p:sp>
        <p:nvSpPr>
          <p:cNvPr id="463888" name="WordArt 16">
            <a:extLst>
              <a:ext uri="{FF2B5EF4-FFF2-40B4-BE49-F238E27FC236}">
                <a16:creationId xmlns:a16="http://schemas.microsoft.com/office/drawing/2014/main" id="{1FC6914F-A405-0C00-9823-C65C6EC8C80A}"/>
              </a:ext>
            </a:extLst>
          </p:cNvPr>
          <p:cNvSpPr>
            <a:spLocks noChangeArrowheads="1" noChangeShapeType="1" noTextEdit="1"/>
          </p:cNvSpPr>
          <p:nvPr/>
        </p:nvSpPr>
        <p:spPr bwMode="auto">
          <a:xfrm>
            <a:off x="395288" y="14843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C</a:t>
            </a:r>
          </a:p>
        </p:txBody>
      </p:sp>
      <p:pic>
        <p:nvPicPr>
          <p:cNvPr id="463889" name="Picture 17">
            <a:extLst>
              <a:ext uri="{FF2B5EF4-FFF2-40B4-BE49-F238E27FC236}">
                <a16:creationId xmlns:a16="http://schemas.microsoft.com/office/drawing/2014/main" id="{AC60157A-A40B-A808-5AA8-37EFB6711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492375"/>
            <a:ext cx="2463800"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54705" name="Picture 17">
            <a:extLst>
              <a:ext uri="{FF2B5EF4-FFF2-40B4-BE49-F238E27FC236}">
                <a16:creationId xmlns:a16="http://schemas.microsoft.com/office/drawing/2014/main" id="{C06653B2-9B51-BD9C-E3DA-42BDFD922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9138"/>
            <a:ext cx="3371850" cy="4495800"/>
          </a:xfrm>
          <a:prstGeom prst="rect">
            <a:avLst/>
          </a:prstGeom>
          <a:noFill/>
          <a:extLst>
            <a:ext uri="{909E8E84-426E-40DD-AFC4-6F175D3DCCD1}">
              <a14:hiddenFill xmlns:a14="http://schemas.microsoft.com/office/drawing/2010/main">
                <a:solidFill>
                  <a:srgbClr val="FFFFFF"/>
                </a:solidFill>
              </a14:hiddenFill>
            </a:ext>
          </a:extLst>
        </p:spPr>
      </p:pic>
      <p:sp>
        <p:nvSpPr>
          <p:cNvPr id="754691" name="Rectangle 3">
            <a:extLst>
              <a:ext uri="{FF2B5EF4-FFF2-40B4-BE49-F238E27FC236}">
                <a16:creationId xmlns:a16="http://schemas.microsoft.com/office/drawing/2014/main" id="{B26F870C-CDF3-ECEC-E7ED-332CCC97CFE0}"/>
              </a:ext>
            </a:extLst>
          </p:cNvPr>
          <p:cNvSpPr>
            <a:spLocks noChangeArrowheads="1"/>
          </p:cNvSpPr>
          <p:nvPr/>
        </p:nvSpPr>
        <p:spPr bwMode="auto">
          <a:xfrm>
            <a:off x="323850" y="3114675"/>
            <a:ext cx="3527425" cy="1766888"/>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Escritura nos dice que por naturaleza Dios es santo (Isa. 6.3) y que no hay ninguna injusticia en él . </a:t>
            </a:r>
          </a:p>
        </p:txBody>
      </p:sp>
      <p:sp>
        <p:nvSpPr>
          <p:cNvPr id="754694" name="Rectangle 6">
            <a:extLst>
              <a:ext uri="{FF2B5EF4-FFF2-40B4-BE49-F238E27FC236}">
                <a16:creationId xmlns:a16="http://schemas.microsoft.com/office/drawing/2014/main" id="{DD392F2E-DE31-2287-6204-4B9B8BD767DB}"/>
              </a:ext>
            </a:extLst>
          </p:cNvPr>
          <p:cNvSpPr>
            <a:spLocks noChangeArrowheads="1"/>
          </p:cNvSpPr>
          <p:nvPr/>
        </p:nvSpPr>
        <p:spPr bwMode="auto">
          <a:xfrm>
            <a:off x="323850" y="2668588"/>
            <a:ext cx="6888163" cy="427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a:t>Si Dios el creador es también el autor del pecado?</a:t>
            </a:r>
            <a:endParaRPr lang="en-US" altLang="es-419"/>
          </a:p>
        </p:txBody>
      </p:sp>
      <p:grpSp>
        <p:nvGrpSpPr>
          <p:cNvPr id="754698" name="Group 10">
            <a:extLst>
              <a:ext uri="{FF2B5EF4-FFF2-40B4-BE49-F238E27FC236}">
                <a16:creationId xmlns:a16="http://schemas.microsoft.com/office/drawing/2014/main" id="{5A6EFB7A-A302-0237-2327-99F27BB82F5A}"/>
              </a:ext>
            </a:extLst>
          </p:cNvPr>
          <p:cNvGrpSpPr>
            <a:grpSpLocks/>
          </p:cNvGrpSpPr>
          <p:nvPr/>
        </p:nvGrpSpPr>
        <p:grpSpPr bwMode="auto">
          <a:xfrm>
            <a:off x="395288" y="115888"/>
            <a:ext cx="4105275" cy="908050"/>
            <a:chOff x="249" y="209"/>
            <a:chExt cx="2586" cy="572"/>
          </a:xfrm>
        </p:grpSpPr>
        <p:sp>
          <p:nvSpPr>
            <p:cNvPr id="754699" name="WordArt 11">
              <a:extLst>
                <a:ext uri="{FF2B5EF4-FFF2-40B4-BE49-F238E27FC236}">
                  <a16:creationId xmlns:a16="http://schemas.microsoft.com/office/drawing/2014/main" id="{05D409C7-C89B-2ED5-3898-564EBCB9A5E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4700" name="WordArt 12">
              <a:extLst>
                <a:ext uri="{FF2B5EF4-FFF2-40B4-BE49-F238E27FC236}">
                  <a16:creationId xmlns:a16="http://schemas.microsoft.com/office/drawing/2014/main" id="{CD0EF68C-1B6F-4665-1AF4-3B7B8CBB9ED1}"/>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4701" name="WordArt 13">
              <a:extLst>
                <a:ext uri="{FF2B5EF4-FFF2-40B4-BE49-F238E27FC236}">
                  <a16:creationId xmlns:a16="http://schemas.microsoft.com/office/drawing/2014/main" id="{7E3BE092-4CF6-B74E-4241-A69BF5B1E6A3}"/>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4702" name="WordArt 14">
            <a:extLst>
              <a:ext uri="{FF2B5EF4-FFF2-40B4-BE49-F238E27FC236}">
                <a16:creationId xmlns:a16="http://schemas.microsoft.com/office/drawing/2014/main" id="{2373DD19-EBFC-B9D5-469D-F3AD848B939A}"/>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4703" name="WordArt 15">
            <a:extLst>
              <a:ext uri="{FF2B5EF4-FFF2-40B4-BE49-F238E27FC236}">
                <a16:creationId xmlns:a16="http://schemas.microsoft.com/office/drawing/2014/main" id="{17E8AC40-84E0-2000-0312-BAB5CDE17413}"/>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Origen del Pecado</a:t>
            </a:r>
          </a:p>
        </p:txBody>
      </p:sp>
      <p:sp>
        <p:nvSpPr>
          <p:cNvPr id="754704" name="WordArt 16">
            <a:extLst>
              <a:ext uri="{FF2B5EF4-FFF2-40B4-BE49-F238E27FC236}">
                <a16:creationId xmlns:a16="http://schemas.microsoft.com/office/drawing/2014/main" id="{B228CE40-88A2-FC94-2250-7DA7D449CD36}"/>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4339" name="Rectangle 3">
            <a:extLst>
              <a:ext uri="{FF2B5EF4-FFF2-40B4-BE49-F238E27FC236}">
                <a16:creationId xmlns:a16="http://schemas.microsoft.com/office/drawing/2014/main" id="{1538718C-FB97-E1C0-D4FB-3810606948F1}"/>
              </a:ext>
            </a:extLst>
          </p:cNvPr>
          <p:cNvSpPr>
            <a:spLocks noChangeArrowheads="1"/>
          </p:cNvSpPr>
          <p:nvPr/>
        </p:nvSpPr>
        <p:spPr bwMode="auto">
          <a:xfrm>
            <a:off x="3203575" y="1895475"/>
            <a:ext cx="55467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i="1"/>
              <a:t>“El es la Roca, cuya obra es perfecta, por que todos sus caminos son rectitud: Dios de verdad, y sin ninguna iniquidad en el”.</a:t>
            </a:r>
            <a:r>
              <a:rPr lang="es-MX" altLang="es-419" sz="2000"/>
              <a:t> (Deum. 32:4) la Escritura declara: “Lejos esté  de Dios la impiedad, y del Omnipotente la iniquidad” (Job 34:10). “ Dios no puede ser tentado por el mal, ni el tienta a nadie” (Sant. 1:13); Dios odia el pecado ( sal.5:4;11:50) . la creación original de Dios era “en gran manera buena” (Gen. 1;31).  Lejos de ser el autor del pecado, </a:t>
            </a:r>
            <a:r>
              <a:rPr lang="es-MX" altLang="es-419" sz="2000" u="sng"/>
              <a:t>Dios es “autor de eterna salvación para todos los que le obedecen” (Heb. 5:9).</a:t>
            </a:r>
          </a:p>
        </p:txBody>
      </p:sp>
      <p:grpSp>
        <p:nvGrpSpPr>
          <p:cNvPr id="1294349" name="Group 13">
            <a:extLst>
              <a:ext uri="{FF2B5EF4-FFF2-40B4-BE49-F238E27FC236}">
                <a16:creationId xmlns:a16="http://schemas.microsoft.com/office/drawing/2014/main" id="{D8C3B1D0-619E-0700-4181-3C1F966B2D49}"/>
              </a:ext>
            </a:extLst>
          </p:cNvPr>
          <p:cNvGrpSpPr>
            <a:grpSpLocks/>
          </p:cNvGrpSpPr>
          <p:nvPr/>
        </p:nvGrpSpPr>
        <p:grpSpPr bwMode="auto">
          <a:xfrm>
            <a:off x="395288" y="115888"/>
            <a:ext cx="4105275" cy="908050"/>
            <a:chOff x="249" y="209"/>
            <a:chExt cx="2586" cy="572"/>
          </a:xfrm>
        </p:grpSpPr>
        <p:sp>
          <p:nvSpPr>
            <p:cNvPr id="1294350" name="WordArt 14">
              <a:extLst>
                <a:ext uri="{FF2B5EF4-FFF2-40B4-BE49-F238E27FC236}">
                  <a16:creationId xmlns:a16="http://schemas.microsoft.com/office/drawing/2014/main" id="{95F179FF-5446-0364-0A3B-5565DC8C32F2}"/>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294351" name="WordArt 15">
              <a:extLst>
                <a:ext uri="{FF2B5EF4-FFF2-40B4-BE49-F238E27FC236}">
                  <a16:creationId xmlns:a16="http://schemas.microsoft.com/office/drawing/2014/main" id="{4335F82B-F89B-792D-1F47-1670A2E821EC}"/>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94352" name="WordArt 16">
              <a:extLst>
                <a:ext uri="{FF2B5EF4-FFF2-40B4-BE49-F238E27FC236}">
                  <a16:creationId xmlns:a16="http://schemas.microsoft.com/office/drawing/2014/main" id="{FA79B066-9DE7-7397-070E-4C1248C8945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294353" name="WordArt 17">
            <a:extLst>
              <a:ext uri="{FF2B5EF4-FFF2-40B4-BE49-F238E27FC236}">
                <a16:creationId xmlns:a16="http://schemas.microsoft.com/office/drawing/2014/main" id="{4C931723-AC2C-8FCA-144A-999875F22BAE}"/>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1294354" name="WordArt 18">
            <a:extLst>
              <a:ext uri="{FF2B5EF4-FFF2-40B4-BE49-F238E27FC236}">
                <a16:creationId xmlns:a16="http://schemas.microsoft.com/office/drawing/2014/main" id="{30F80907-F916-72FD-D6E1-E91DC05D2710}"/>
              </a:ext>
            </a:extLst>
          </p:cNvPr>
          <p:cNvSpPr>
            <a:spLocks noChangeArrowheads="1" noChangeShapeType="1" noTextEdit="1"/>
          </p:cNvSpPr>
          <p:nvPr/>
        </p:nvSpPr>
        <p:spPr bwMode="auto">
          <a:xfrm>
            <a:off x="973138" y="16287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Origen del Pecado</a:t>
            </a:r>
          </a:p>
        </p:txBody>
      </p:sp>
      <p:sp>
        <p:nvSpPr>
          <p:cNvPr id="1294355" name="WordArt 19">
            <a:extLst>
              <a:ext uri="{FF2B5EF4-FFF2-40B4-BE49-F238E27FC236}">
                <a16:creationId xmlns:a16="http://schemas.microsoft.com/office/drawing/2014/main" id="{34A7D797-F170-5D83-41EB-AC61F027E795}"/>
              </a:ext>
            </a:extLst>
          </p:cNvPr>
          <p:cNvSpPr>
            <a:spLocks noChangeArrowheads="1" noChangeShapeType="1" noTextEdit="1"/>
          </p:cNvSpPr>
          <p:nvPr/>
        </p:nvSpPr>
        <p:spPr bwMode="auto">
          <a:xfrm>
            <a:off x="395288" y="12684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1294356" name="Picture 20">
            <a:extLst>
              <a:ext uri="{FF2B5EF4-FFF2-40B4-BE49-F238E27FC236}">
                <a16:creationId xmlns:a16="http://schemas.microsoft.com/office/drawing/2014/main" id="{494EF9B2-4C28-6A51-28C0-C44D254F3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05038"/>
            <a:ext cx="2990850" cy="3271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283" name="Rectangle 3">
            <a:extLst>
              <a:ext uri="{FF2B5EF4-FFF2-40B4-BE49-F238E27FC236}">
                <a16:creationId xmlns:a16="http://schemas.microsoft.com/office/drawing/2014/main" id="{669B8605-2DF2-8A51-DEE2-1E25D6863490}"/>
              </a:ext>
            </a:extLst>
          </p:cNvPr>
          <p:cNvSpPr>
            <a:spLocks noChangeArrowheads="1"/>
          </p:cNvSpPr>
          <p:nvPr/>
        </p:nvSpPr>
        <p:spPr bwMode="auto">
          <a:xfrm>
            <a:off x="539750" y="2781300"/>
            <a:ext cx="3960813" cy="16160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podría haber evitado el pecado creando un universo lleno de autómatas que solo hicieran aquello para lo cual fueron programados. </a:t>
            </a:r>
          </a:p>
        </p:txBody>
      </p:sp>
      <p:sp>
        <p:nvSpPr>
          <p:cNvPr id="737285" name="Rectangle 5">
            <a:extLst>
              <a:ext uri="{FF2B5EF4-FFF2-40B4-BE49-F238E27FC236}">
                <a16:creationId xmlns:a16="http://schemas.microsoft.com/office/drawing/2014/main" id="{96EC3AF5-6925-C948-0A48-370324B12DB1}"/>
              </a:ext>
            </a:extLst>
          </p:cNvPr>
          <p:cNvSpPr>
            <a:spLocks noChangeArrowheads="1"/>
          </p:cNvSpPr>
          <p:nvPr/>
        </p:nvSpPr>
        <p:spPr bwMode="auto">
          <a:xfrm>
            <a:off x="684213" y="2276475"/>
            <a:ext cx="3235325"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AUTOR DEL PECADO.</a:t>
            </a:r>
            <a:endParaRPr lang="en-US" altLang="es-419" sz="2000" b="0">
              <a:solidFill>
                <a:srgbClr val="FFCC00"/>
              </a:solidFill>
            </a:endParaRPr>
          </a:p>
        </p:txBody>
      </p:sp>
      <p:sp>
        <p:nvSpPr>
          <p:cNvPr id="737286" name="Rectangle 6">
            <a:extLst>
              <a:ext uri="{FF2B5EF4-FFF2-40B4-BE49-F238E27FC236}">
                <a16:creationId xmlns:a16="http://schemas.microsoft.com/office/drawing/2014/main" id="{CB0E8BA0-E061-6139-A558-D0762E349CFC}"/>
              </a:ext>
            </a:extLst>
          </p:cNvPr>
          <p:cNvSpPr>
            <a:spLocks noChangeArrowheads="1"/>
          </p:cNvSpPr>
          <p:nvPr/>
        </p:nvSpPr>
        <p:spPr bwMode="auto">
          <a:xfrm>
            <a:off x="468313" y="4724400"/>
            <a:ext cx="8496300" cy="1006475"/>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Pero el autor de Dios requería que creara seres que pudiesen responder libremente a su amor; y una respuesta así es posible solo de parte de seres que tiene libertad de elección.</a:t>
            </a:r>
          </a:p>
        </p:txBody>
      </p:sp>
      <p:grpSp>
        <p:nvGrpSpPr>
          <p:cNvPr id="737290" name="Group 10">
            <a:extLst>
              <a:ext uri="{FF2B5EF4-FFF2-40B4-BE49-F238E27FC236}">
                <a16:creationId xmlns:a16="http://schemas.microsoft.com/office/drawing/2014/main" id="{F7D72ADA-32A6-0967-E29D-7BE769FCD38C}"/>
              </a:ext>
            </a:extLst>
          </p:cNvPr>
          <p:cNvGrpSpPr>
            <a:grpSpLocks/>
          </p:cNvGrpSpPr>
          <p:nvPr/>
        </p:nvGrpSpPr>
        <p:grpSpPr bwMode="auto">
          <a:xfrm>
            <a:off x="395288" y="115888"/>
            <a:ext cx="4105275" cy="908050"/>
            <a:chOff x="249" y="209"/>
            <a:chExt cx="2586" cy="572"/>
          </a:xfrm>
        </p:grpSpPr>
        <p:sp>
          <p:nvSpPr>
            <p:cNvPr id="737291" name="WordArt 11">
              <a:extLst>
                <a:ext uri="{FF2B5EF4-FFF2-40B4-BE49-F238E27FC236}">
                  <a16:creationId xmlns:a16="http://schemas.microsoft.com/office/drawing/2014/main" id="{B2E6C094-EEC6-F3A4-0AAC-9FECF04AF61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7292" name="WordArt 12">
              <a:extLst>
                <a:ext uri="{FF2B5EF4-FFF2-40B4-BE49-F238E27FC236}">
                  <a16:creationId xmlns:a16="http://schemas.microsoft.com/office/drawing/2014/main" id="{3616133E-6AB1-385D-1A65-CE88ACBA0FF5}"/>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7293" name="WordArt 13">
              <a:extLst>
                <a:ext uri="{FF2B5EF4-FFF2-40B4-BE49-F238E27FC236}">
                  <a16:creationId xmlns:a16="http://schemas.microsoft.com/office/drawing/2014/main" id="{F5518507-ACDD-1E09-A075-67C9AA0FF20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7294" name="WordArt 14">
            <a:extLst>
              <a:ext uri="{FF2B5EF4-FFF2-40B4-BE49-F238E27FC236}">
                <a16:creationId xmlns:a16="http://schemas.microsoft.com/office/drawing/2014/main" id="{471C7DD8-84B0-E451-51D5-087F1D13604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7295" name="WordArt 15">
            <a:extLst>
              <a:ext uri="{FF2B5EF4-FFF2-40B4-BE49-F238E27FC236}">
                <a16:creationId xmlns:a16="http://schemas.microsoft.com/office/drawing/2014/main" id="{9F6285B7-C168-F6EB-88CE-853981CCE533}"/>
              </a:ext>
            </a:extLst>
          </p:cNvPr>
          <p:cNvSpPr>
            <a:spLocks noChangeArrowheads="1" noChangeShapeType="1" noTextEdit="1"/>
          </p:cNvSpPr>
          <p:nvPr/>
        </p:nvSpPr>
        <p:spPr bwMode="auto">
          <a:xfrm>
            <a:off x="973138" y="18446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ios y el Origen del Pecado</a:t>
            </a:r>
          </a:p>
        </p:txBody>
      </p:sp>
      <p:sp>
        <p:nvSpPr>
          <p:cNvPr id="737296" name="WordArt 16">
            <a:extLst>
              <a:ext uri="{FF2B5EF4-FFF2-40B4-BE49-F238E27FC236}">
                <a16:creationId xmlns:a16="http://schemas.microsoft.com/office/drawing/2014/main" id="{9ADADE94-6621-346B-5FBA-E5E09FF48A48}"/>
              </a:ext>
            </a:extLst>
          </p:cNvPr>
          <p:cNvSpPr>
            <a:spLocks noChangeArrowheads="1" noChangeShapeType="1" noTextEdit="1"/>
          </p:cNvSpPr>
          <p:nvPr/>
        </p:nvSpPr>
        <p:spPr bwMode="auto">
          <a:xfrm>
            <a:off x="395288" y="14843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D</a:t>
            </a:r>
          </a:p>
        </p:txBody>
      </p:sp>
      <p:pic>
        <p:nvPicPr>
          <p:cNvPr id="737297" name="Picture 17">
            <a:extLst>
              <a:ext uri="{FF2B5EF4-FFF2-40B4-BE49-F238E27FC236}">
                <a16:creationId xmlns:a16="http://schemas.microsoft.com/office/drawing/2014/main" id="{751D6685-0C70-BE81-FBB6-7E7CA8887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2778125" cy="3703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8307" name="Rectangle 3">
            <a:extLst>
              <a:ext uri="{FF2B5EF4-FFF2-40B4-BE49-F238E27FC236}">
                <a16:creationId xmlns:a16="http://schemas.microsoft.com/office/drawing/2014/main" id="{7EB4376F-7A88-8694-1DA2-E47112099597}"/>
              </a:ext>
            </a:extLst>
          </p:cNvPr>
          <p:cNvSpPr>
            <a:spLocks noChangeArrowheads="1"/>
          </p:cNvSpPr>
          <p:nvPr/>
        </p:nvSpPr>
        <p:spPr bwMode="auto">
          <a:xfrm>
            <a:off x="179388" y="4221163"/>
            <a:ext cx="5832475" cy="1616075"/>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conflicto celestial que resulto, se termino cuando lucifer conoció ahora como Satanás, el adversario y sus Ángeles fueron expulsados del cielo (Apoc. 12:4,7-9);véase también el capitulo 8 de esta obra).</a:t>
            </a:r>
            <a:r>
              <a:rPr lang="es-MX" altLang="es-419" sz="2000">
                <a:effectLst>
                  <a:outerShdw blurRad="38100" dist="38100" dir="2700000" algn="tl">
                    <a:srgbClr val="C0C0C0"/>
                  </a:outerShdw>
                </a:effectLst>
              </a:rPr>
              <a:t> </a:t>
            </a:r>
          </a:p>
        </p:txBody>
      </p:sp>
      <p:sp>
        <p:nvSpPr>
          <p:cNvPr id="738308" name="Rectangle 4">
            <a:extLst>
              <a:ext uri="{FF2B5EF4-FFF2-40B4-BE49-F238E27FC236}">
                <a16:creationId xmlns:a16="http://schemas.microsoft.com/office/drawing/2014/main" id="{68A4615C-A992-6EA5-C967-064216BAD92D}"/>
              </a:ext>
            </a:extLst>
          </p:cNvPr>
          <p:cNvSpPr>
            <a:spLocks noChangeArrowheads="1"/>
          </p:cNvSpPr>
          <p:nvPr/>
        </p:nvSpPr>
        <p:spPr bwMode="auto">
          <a:xfrm>
            <a:off x="179388" y="2278063"/>
            <a:ext cx="5832475" cy="10064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Desgraciadamente, Lucifer, un ser de elevada  posición en el mundo angélico, se volvió orgulloso (Eze. 28:17; véase 1 Tim. 3:6). </a:t>
            </a:r>
            <a:endParaRPr lang="en-US" altLang="es-419" sz="2000"/>
          </a:p>
        </p:txBody>
      </p:sp>
      <p:sp>
        <p:nvSpPr>
          <p:cNvPr id="738310" name="Rectangle 6">
            <a:extLst>
              <a:ext uri="{FF2B5EF4-FFF2-40B4-BE49-F238E27FC236}">
                <a16:creationId xmlns:a16="http://schemas.microsoft.com/office/drawing/2014/main" id="{C89C8580-2391-EE13-1FCF-2C0896892051}"/>
              </a:ext>
            </a:extLst>
          </p:cNvPr>
          <p:cNvSpPr>
            <a:spLocks noChangeArrowheads="1"/>
          </p:cNvSpPr>
          <p:nvPr/>
        </p:nvSpPr>
        <p:spPr bwMode="auto">
          <a:xfrm>
            <a:off x="179388" y="3381375"/>
            <a:ext cx="5832475" cy="701675"/>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Descontento con su posición en el gobierno de Dios (Isa. 14:12-14).</a:t>
            </a:r>
            <a:endParaRPr lang="en-US" altLang="es-419" sz="2000"/>
          </a:p>
        </p:txBody>
      </p:sp>
      <p:grpSp>
        <p:nvGrpSpPr>
          <p:cNvPr id="738313" name="Group 9">
            <a:extLst>
              <a:ext uri="{FF2B5EF4-FFF2-40B4-BE49-F238E27FC236}">
                <a16:creationId xmlns:a16="http://schemas.microsoft.com/office/drawing/2014/main" id="{14FA222D-B6EC-EA81-20AA-A90212DE5E25}"/>
              </a:ext>
            </a:extLst>
          </p:cNvPr>
          <p:cNvGrpSpPr>
            <a:grpSpLocks/>
          </p:cNvGrpSpPr>
          <p:nvPr/>
        </p:nvGrpSpPr>
        <p:grpSpPr bwMode="auto">
          <a:xfrm>
            <a:off x="395288" y="115888"/>
            <a:ext cx="4105275" cy="908050"/>
            <a:chOff x="249" y="209"/>
            <a:chExt cx="2586" cy="572"/>
          </a:xfrm>
        </p:grpSpPr>
        <p:sp>
          <p:nvSpPr>
            <p:cNvPr id="738314" name="WordArt 10">
              <a:extLst>
                <a:ext uri="{FF2B5EF4-FFF2-40B4-BE49-F238E27FC236}">
                  <a16:creationId xmlns:a16="http://schemas.microsoft.com/office/drawing/2014/main" id="{6EC25BD1-9A97-4620-A153-8B3293EC60D7}"/>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8315" name="WordArt 11">
              <a:extLst>
                <a:ext uri="{FF2B5EF4-FFF2-40B4-BE49-F238E27FC236}">
                  <a16:creationId xmlns:a16="http://schemas.microsoft.com/office/drawing/2014/main" id="{73AFEA5F-3EBB-4CF9-44F7-18B0F3131AA0}"/>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8316" name="WordArt 12">
              <a:extLst>
                <a:ext uri="{FF2B5EF4-FFF2-40B4-BE49-F238E27FC236}">
                  <a16:creationId xmlns:a16="http://schemas.microsoft.com/office/drawing/2014/main" id="{4400B034-9FCE-0E72-C86F-04334AE1E08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8317" name="WordArt 13">
            <a:extLst>
              <a:ext uri="{FF2B5EF4-FFF2-40B4-BE49-F238E27FC236}">
                <a16:creationId xmlns:a16="http://schemas.microsoft.com/office/drawing/2014/main" id="{ADCEA60D-FC79-0D32-D302-936EEB8B9DC4}"/>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8318" name="WordArt 14">
            <a:extLst>
              <a:ext uri="{FF2B5EF4-FFF2-40B4-BE49-F238E27FC236}">
                <a16:creationId xmlns:a16="http://schemas.microsoft.com/office/drawing/2014/main" id="{0FF423E6-D40A-605D-22D0-09FBAC33491B}"/>
              </a:ext>
            </a:extLst>
          </p:cNvPr>
          <p:cNvSpPr>
            <a:spLocks noChangeArrowheads="1" noChangeShapeType="1" noTextEdit="1"/>
          </p:cNvSpPr>
          <p:nvPr/>
        </p:nvSpPr>
        <p:spPr bwMode="auto">
          <a:xfrm>
            <a:off x="973138" y="16287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Autor del Pecado</a:t>
            </a:r>
          </a:p>
        </p:txBody>
      </p:sp>
      <p:sp>
        <p:nvSpPr>
          <p:cNvPr id="738319" name="WordArt 15">
            <a:extLst>
              <a:ext uri="{FF2B5EF4-FFF2-40B4-BE49-F238E27FC236}">
                <a16:creationId xmlns:a16="http://schemas.microsoft.com/office/drawing/2014/main" id="{9BB0B563-07BF-8C41-1959-B1192AA4052F}"/>
              </a:ext>
            </a:extLst>
          </p:cNvPr>
          <p:cNvSpPr>
            <a:spLocks noChangeArrowheads="1" noChangeShapeType="1" noTextEdit="1"/>
          </p:cNvSpPr>
          <p:nvPr/>
        </p:nvSpPr>
        <p:spPr bwMode="auto">
          <a:xfrm>
            <a:off x="395288" y="1341438"/>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38320" name="Picture 16">
            <a:extLst>
              <a:ext uri="{FF2B5EF4-FFF2-40B4-BE49-F238E27FC236}">
                <a16:creationId xmlns:a16="http://schemas.microsoft.com/office/drawing/2014/main" id="{6822198D-D635-36C1-E556-AEC50E91A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565400"/>
            <a:ext cx="2860675"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9331" name="Rectangle 3">
            <a:extLst>
              <a:ext uri="{FF2B5EF4-FFF2-40B4-BE49-F238E27FC236}">
                <a16:creationId xmlns:a16="http://schemas.microsoft.com/office/drawing/2014/main" id="{E49904A0-9D4F-FF48-8B93-F4B3795453A3}"/>
              </a:ext>
            </a:extLst>
          </p:cNvPr>
          <p:cNvSpPr>
            <a:spLocks noChangeArrowheads="1"/>
          </p:cNvSpPr>
          <p:nvPr/>
        </p:nvSpPr>
        <p:spPr bwMode="auto">
          <a:xfrm>
            <a:off x="3851275" y="4743450"/>
            <a:ext cx="4968875" cy="701675"/>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Su atención se dirigió a la recientemente creada raza humana. </a:t>
            </a:r>
          </a:p>
        </p:txBody>
      </p:sp>
      <p:sp>
        <p:nvSpPr>
          <p:cNvPr id="739333" name="Rectangle 5">
            <a:extLst>
              <a:ext uri="{FF2B5EF4-FFF2-40B4-BE49-F238E27FC236}">
                <a16:creationId xmlns:a16="http://schemas.microsoft.com/office/drawing/2014/main" id="{2E15F92C-CE28-2E16-BD72-E8D669F4B16C}"/>
              </a:ext>
            </a:extLst>
          </p:cNvPr>
          <p:cNvSpPr>
            <a:spLocks noChangeArrowheads="1"/>
          </p:cNvSpPr>
          <p:nvPr/>
        </p:nvSpPr>
        <p:spPr bwMode="auto">
          <a:xfrm>
            <a:off x="1258888" y="2636838"/>
            <a:ext cx="612140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b="0">
                <a:solidFill>
                  <a:srgbClr val="FFCC00"/>
                </a:solidFill>
              </a:rPr>
              <a:t>EL ORIGEN DEL PECADO EN LA RAZA HUMANA.</a:t>
            </a:r>
            <a:endParaRPr lang="en-US" altLang="es-419" sz="2000" b="0">
              <a:solidFill>
                <a:srgbClr val="FFCC00"/>
              </a:solidFill>
            </a:endParaRPr>
          </a:p>
        </p:txBody>
      </p:sp>
      <p:sp>
        <p:nvSpPr>
          <p:cNvPr id="739336" name="Rectangle 8">
            <a:extLst>
              <a:ext uri="{FF2B5EF4-FFF2-40B4-BE49-F238E27FC236}">
                <a16:creationId xmlns:a16="http://schemas.microsoft.com/office/drawing/2014/main" id="{4EE8E87B-4686-1047-F626-32DF4588B49D}"/>
              </a:ext>
            </a:extLst>
          </p:cNvPr>
          <p:cNvSpPr>
            <a:spLocks noChangeArrowheads="1"/>
          </p:cNvSpPr>
          <p:nvPr/>
        </p:nvSpPr>
        <p:spPr bwMode="auto">
          <a:xfrm>
            <a:off x="3851275" y="3303588"/>
            <a:ext cx="4968875" cy="13112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Sin dejarse conmover por su expulsión del cielo, Satanás decidió engañar a otros para que se unieran en su rebelión  contra el gobierno de Dios.</a:t>
            </a:r>
            <a:endParaRPr lang="en-US" altLang="es-419" sz="2000"/>
          </a:p>
        </p:txBody>
      </p:sp>
      <p:grpSp>
        <p:nvGrpSpPr>
          <p:cNvPr id="739339" name="Group 11">
            <a:extLst>
              <a:ext uri="{FF2B5EF4-FFF2-40B4-BE49-F238E27FC236}">
                <a16:creationId xmlns:a16="http://schemas.microsoft.com/office/drawing/2014/main" id="{85F06F9B-546B-EBD5-FA78-287EB3F6CAF1}"/>
              </a:ext>
            </a:extLst>
          </p:cNvPr>
          <p:cNvGrpSpPr>
            <a:grpSpLocks/>
          </p:cNvGrpSpPr>
          <p:nvPr/>
        </p:nvGrpSpPr>
        <p:grpSpPr bwMode="auto">
          <a:xfrm>
            <a:off x="395288" y="115888"/>
            <a:ext cx="4105275" cy="908050"/>
            <a:chOff x="249" y="209"/>
            <a:chExt cx="2586" cy="572"/>
          </a:xfrm>
        </p:grpSpPr>
        <p:sp>
          <p:nvSpPr>
            <p:cNvPr id="739340" name="WordArt 12">
              <a:extLst>
                <a:ext uri="{FF2B5EF4-FFF2-40B4-BE49-F238E27FC236}">
                  <a16:creationId xmlns:a16="http://schemas.microsoft.com/office/drawing/2014/main" id="{4E75E09E-CFED-BE1C-7305-AD4968D271F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39341" name="WordArt 13">
              <a:extLst>
                <a:ext uri="{FF2B5EF4-FFF2-40B4-BE49-F238E27FC236}">
                  <a16:creationId xmlns:a16="http://schemas.microsoft.com/office/drawing/2014/main" id="{E32E9811-2A9E-1EBB-6F8C-41DF2C1ECC8B}"/>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39342" name="WordArt 14">
              <a:extLst>
                <a:ext uri="{FF2B5EF4-FFF2-40B4-BE49-F238E27FC236}">
                  <a16:creationId xmlns:a16="http://schemas.microsoft.com/office/drawing/2014/main" id="{886738D0-A7C0-C9B5-A0C6-0783054D1F6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39343" name="WordArt 15">
            <a:extLst>
              <a:ext uri="{FF2B5EF4-FFF2-40B4-BE49-F238E27FC236}">
                <a16:creationId xmlns:a16="http://schemas.microsoft.com/office/drawing/2014/main" id="{F469A390-E89F-46BC-A5E2-67616B68D467}"/>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39344" name="WordArt 16">
            <a:extLst>
              <a:ext uri="{FF2B5EF4-FFF2-40B4-BE49-F238E27FC236}">
                <a16:creationId xmlns:a16="http://schemas.microsoft.com/office/drawing/2014/main" id="{2BBD8CC2-BA30-D3F9-446D-C49C1208EC69}"/>
              </a:ext>
            </a:extLst>
          </p:cNvPr>
          <p:cNvSpPr>
            <a:spLocks noChangeArrowheads="1" noChangeShapeType="1" noTextEdit="1"/>
          </p:cNvSpPr>
          <p:nvPr/>
        </p:nvSpPr>
        <p:spPr bwMode="auto">
          <a:xfrm>
            <a:off x="973138" y="1989138"/>
            <a:ext cx="4822825"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origen del pecado y la raza Humana</a:t>
            </a:r>
          </a:p>
        </p:txBody>
      </p:sp>
      <p:sp>
        <p:nvSpPr>
          <p:cNvPr id="739345" name="WordArt 17">
            <a:extLst>
              <a:ext uri="{FF2B5EF4-FFF2-40B4-BE49-F238E27FC236}">
                <a16:creationId xmlns:a16="http://schemas.microsoft.com/office/drawing/2014/main" id="{0EDF7DF6-1484-5C2A-DDBF-A0211EAA9B20}"/>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39346" name="Picture 18">
            <a:extLst>
              <a:ext uri="{FF2B5EF4-FFF2-40B4-BE49-F238E27FC236}">
                <a16:creationId xmlns:a16="http://schemas.microsoft.com/office/drawing/2014/main" id="{4C237CFF-5515-4C3A-86C2-EF9BECD53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81300"/>
            <a:ext cx="2990850" cy="327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6387" name="Rectangle 3">
            <a:extLst>
              <a:ext uri="{FF2B5EF4-FFF2-40B4-BE49-F238E27FC236}">
                <a16:creationId xmlns:a16="http://schemas.microsoft.com/office/drawing/2014/main" id="{46E81D41-38E4-D888-27C3-BF18EB638202}"/>
              </a:ext>
            </a:extLst>
          </p:cNvPr>
          <p:cNvSpPr>
            <a:spLocks noChangeArrowheads="1"/>
          </p:cNvSpPr>
          <p:nvPr/>
        </p:nvSpPr>
        <p:spPr bwMode="auto">
          <a:xfrm>
            <a:off x="250825" y="5299075"/>
            <a:ext cx="512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relato del primer pecado provee la respuesta.</a:t>
            </a:r>
          </a:p>
        </p:txBody>
      </p:sp>
      <p:sp>
        <p:nvSpPr>
          <p:cNvPr id="1296389" name="Rectangle 5">
            <a:extLst>
              <a:ext uri="{FF2B5EF4-FFF2-40B4-BE49-F238E27FC236}">
                <a16:creationId xmlns:a16="http://schemas.microsoft.com/office/drawing/2014/main" id="{F28E83A4-61F4-A1A6-F8FB-727F449FFDF6}"/>
              </a:ext>
            </a:extLst>
          </p:cNvPr>
          <p:cNvSpPr>
            <a:spLocks noChangeArrowheads="1"/>
          </p:cNvSpPr>
          <p:nvPr/>
        </p:nvSpPr>
        <p:spPr bwMode="auto">
          <a:xfrm>
            <a:off x="250825" y="2205038"/>
            <a:ext cx="4356100" cy="701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b="0">
                <a:solidFill>
                  <a:srgbClr val="FFCC00"/>
                </a:solidFill>
              </a:rPr>
              <a:t>¿Como podría hacer que Adán y Eva se rebelara?</a:t>
            </a:r>
            <a:endParaRPr lang="en-US" altLang="es-419" sz="2000" b="0">
              <a:solidFill>
                <a:srgbClr val="FFCC00"/>
              </a:solidFill>
            </a:endParaRPr>
          </a:p>
        </p:txBody>
      </p:sp>
      <p:sp>
        <p:nvSpPr>
          <p:cNvPr id="1296390" name="Rectangle 6">
            <a:extLst>
              <a:ext uri="{FF2B5EF4-FFF2-40B4-BE49-F238E27FC236}">
                <a16:creationId xmlns:a16="http://schemas.microsoft.com/office/drawing/2014/main" id="{3C4CD722-9A80-637B-BB97-48C2497CC96D}"/>
              </a:ext>
            </a:extLst>
          </p:cNvPr>
          <p:cNvSpPr>
            <a:spLocks noChangeArrowheads="1"/>
          </p:cNvSpPr>
          <p:nvPr/>
        </p:nvSpPr>
        <p:spPr bwMode="auto">
          <a:xfrm>
            <a:off x="250825" y="2852738"/>
            <a:ext cx="5041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Vivían en un mundo perfecto, en el cual su Creador había provisto para todas sus necesidades.</a:t>
            </a:r>
            <a:endParaRPr lang="en-US" altLang="es-419" sz="2000"/>
          </a:p>
        </p:txBody>
      </p:sp>
      <p:sp>
        <p:nvSpPr>
          <p:cNvPr id="1296391" name="Rectangle 7">
            <a:extLst>
              <a:ext uri="{FF2B5EF4-FFF2-40B4-BE49-F238E27FC236}">
                <a16:creationId xmlns:a16="http://schemas.microsoft.com/office/drawing/2014/main" id="{67723868-1139-A584-8F45-A89376A473F2}"/>
              </a:ext>
            </a:extLst>
          </p:cNvPr>
          <p:cNvSpPr>
            <a:spLocks noChangeArrowheads="1"/>
          </p:cNvSpPr>
          <p:nvPr/>
        </p:nvSpPr>
        <p:spPr bwMode="auto">
          <a:xfrm>
            <a:off x="250825" y="3930650"/>
            <a:ext cx="5041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¿Como podría ser inducido a sentirse descontento y desconfiar del Ser que era la fuente de su felicidad?</a:t>
            </a:r>
            <a:endParaRPr lang="en-US" altLang="es-419" sz="2000"/>
          </a:p>
        </p:txBody>
      </p:sp>
      <p:grpSp>
        <p:nvGrpSpPr>
          <p:cNvPr id="1296395" name="Group 11">
            <a:extLst>
              <a:ext uri="{FF2B5EF4-FFF2-40B4-BE49-F238E27FC236}">
                <a16:creationId xmlns:a16="http://schemas.microsoft.com/office/drawing/2014/main" id="{BCFD7F6A-4AF2-7CED-05CB-1F72E7131E70}"/>
              </a:ext>
            </a:extLst>
          </p:cNvPr>
          <p:cNvGrpSpPr>
            <a:grpSpLocks/>
          </p:cNvGrpSpPr>
          <p:nvPr/>
        </p:nvGrpSpPr>
        <p:grpSpPr bwMode="auto">
          <a:xfrm>
            <a:off x="395288" y="115888"/>
            <a:ext cx="4105275" cy="908050"/>
            <a:chOff x="249" y="209"/>
            <a:chExt cx="2586" cy="572"/>
          </a:xfrm>
        </p:grpSpPr>
        <p:sp>
          <p:nvSpPr>
            <p:cNvPr id="1296396" name="WordArt 12">
              <a:extLst>
                <a:ext uri="{FF2B5EF4-FFF2-40B4-BE49-F238E27FC236}">
                  <a16:creationId xmlns:a16="http://schemas.microsoft.com/office/drawing/2014/main" id="{9C033FD8-2F36-165C-08E4-D4B843FE9273}"/>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296397" name="WordArt 13">
              <a:extLst>
                <a:ext uri="{FF2B5EF4-FFF2-40B4-BE49-F238E27FC236}">
                  <a16:creationId xmlns:a16="http://schemas.microsoft.com/office/drawing/2014/main" id="{077EA806-C895-BBC5-0B55-2ECD4B141BF5}"/>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96398" name="WordArt 14">
              <a:extLst>
                <a:ext uri="{FF2B5EF4-FFF2-40B4-BE49-F238E27FC236}">
                  <a16:creationId xmlns:a16="http://schemas.microsoft.com/office/drawing/2014/main" id="{0C8EBA52-DC6C-CFCD-0901-1ABE7392A2D2}"/>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296399" name="WordArt 15">
            <a:extLst>
              <a:ext uri="{FF2B5EF4-FFF2-40B4-BE49-F238E27FC236}">
                <a16:creationId xmlns:a16="http://schemas.microsoft.com/office/drawing/2014/main" id="{8910DF69-1B11-293D-2EEB-66DA489A149B}"/>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1296400" name="WordArt 16">
            <a:extLst>
              <a:ext uri="{FF2B5EF4-FFF2-40B4-BE49-F238E27FC236}">
                <a16:creationId xmlns:a16="http://schemas.microsoft.com/office/drawing/2014/main" id="{C65A3815-26A4-1B44-CCCB-6B06966BF4D3}"/>
              </a:ext>
            </a:extLst>
          </p:cNvPr>
          <p:cNvSpPr>
            <a:spLocks noChangeArrowheads="1" noChangeShapeType="1" noTextEdit="1"/>
          </p:cNvSpPr>
          <p:nvPr/>
        </p:nvSpPr>
        <p:spPr bwMode="auto">
          <a:xfrm>
            <a:off x="900113" y="1771650"/>
            <a:ext cx="48244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origen del Pecado en la Raza Humana</a:t>
            </a:r>
          </a:p>
        </p:txBody>
      </p:sp>
      <p:sp>
        <p:nvSpPr>
          <p:cNvPr id="1296401" name="WordArt 17">
            <a:extLst>
              <a:ext uri="{FF2B5EF4-FFF2-40B4-BE49-F238E27FC236}">
                <a16:creationId xmlns:a16="http://schemas.microsoft.com/office/drawing/2014/main" id="{069574F5-14EA-1682-C73F-A477E4E21826}"/>
              </a:ext>
            </a:extLst>
          </p:cNvPr>
          <p:cNvSpPr>
            <a:spLocks noChangeArrowheads="1" noChangeShapeType="1" noTextEdit="1"/>
          </p:cNvSpPr>
          <p:nvPr/>
        </p:nvSpPr>
        <p:spPr bwMode="auto">
          <a:xfrm>
            <a:off x="323850" y="14843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1296402" name="Picture 18">
            <a:extLst>
              <a:ext uri="{FF2B5EF4-FFF2-40B4-BE49-F238E27FC236}">
                <a16:creationId xmlns:a16="http://schemas.microsoft.com/office/drawing/2014/main" id="{D075B253-6B9F-AFC2-293A-D17C5B08F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9891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0355" name="Rectangle 3">
            <a:extLst>
              <a:ext uri="{FF2B5EF4-FFF2-40B4-BE49-F238E27FC236}">
                <a16:creationId xmlns:a16="http://schemas.microsoft.com/office/drawing/2014/main" id="{FF5D4D86-4A9A-E002-AED3-3EB52F376997}"/>
              </a:ext>
            </a:extLst>
          </p:cNvPr>
          <p:cNvSpPr>
            <a:spLocks noChangeArrowheads="1"/>
          </p:cNvSpPr>
          <p:nvPr/>
        </p:nvSpPr>
        <p:spPr bwMode="auto">
          <a:xfrm>
            <a:off x="252413" y="4222750"/>
            <a:ext cx="4668837" cy="1006475"/>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¿Cual es la posibilidad de eliminar el pecado y mejorar la naturaleza humana?</a:t>
            </a:r>
            <a:r>
              <a:rPr lang="es-MX" altLang="es-419" sz="2000">
                <a:effectLst>
                  <a:outerShdw blurRad="38100" dist="38100" dir="2700000" algn="tl">
                    <a:srgbClr val="C0C0C0"/>
                  </a:outerShdw>
                </a:effectLst>
              </a:rPr>
              <a:t> </a:t>
            </a:r>
          </a:p>
        </p:txBody>
      </p:sp>
      <p:sp>
        <p:nvSpPr>
          <p:cNvPr id="740359" name="Rectangle 7">
            <a:extLst>
              <a:ext uri="{FF2B5EF4-FFF2-40B4-BE49-F238E27FC236}">
                <a16:creationId xmlns:a16="http://schemas.microsoft.com/office/drawing/2014/main" id="{5B750017-C823-78FF-A6C1-AD979248F2F9}"/>
              </a:ext>
            </a:extLst>
          </p:cNvPr>
          <p:cNvSpPr>
            <a:spLocks noChangeArrowheads="1"/>
          </p:cNvSpPr>
          <p:nvPr/>
        </p:nvSpPr>
        <p:spPr bwMode="auto">
          <a:xfrm>
            <a:off x="250825" y="2782888"/>
            <a:ext cx="4752975" cy="13112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¿Cuales fueron las consecuencia inmediatas y de largo alcance que tuvo el pecado y cómo afectó a la naturaleza humana?</a:t>
            </a:r>
            <a:endParaRPr lang="en-US" altLang="es-419" sz="2000"/>
          </a:p>
        </p:txBody>
      </p:sp>
      <p:grpSp>
        <p:nvGrpSpPr>
          <p:cNvPr id="740367" name="Group 15">
            <a:extLst>
              <a:ext uri="{FF2B5EF4-FFF2-40B4-BE49-F238E27FC236}">
                <a16:creationId xmlns:a16="http://schemas.microsoft.com/office/drawing/2014/main" id="{22EBA147-92B0-EE15-6243-76BED6B7CADA}"/>
              </a:ext>
            </a:extLst>
          </p:cNvPr>
          <p:cNvGrpSpPr>
            <a:grpSpLocks/>
          </p:cNvGrpSpPr>
          <p:nvPr/>
        </p:nvGrpSpPr>
        <p:grpSpPr bwMode="auto">
          <a:xfrm>
            <a:off x="395288" y="115888"/>
            <a:ext cx="4105275" cy="908050"/>
            <a:chOff x="249" y="209"/>
            <a:chExt cx="2586" cy="572"/>
          </a:xfrm>
        </p:grpSpPr>
        <p:sp>
          <p:nvSpPr>
            <p:cNvPr id="740368" name="WordArt 16">
              <a:extLst>
                <a:ext uri="{FF2B5EF4-FFF2-40B4-BE49-F238E27FC236}">
                  <a16:creationId xmlns:a16="http://schemas.microsoft.com/office/drawing/2014/main" id="{72B136F9-3F2E-CBC4-4AD0-4ED5393BEECB}"/>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40369" name="WordArt 17">
              <a:extLst>
                <a:ext uri="{FF2B5EF4-FFF2-40B4-BE49-F238E27FC236}">
                  <a16:creationId xmlns:a16="http://schemas.microsoft.com/office/drawing/2014/main" id="{69B8E65F-2A1B-30F1-E406-83075AD5F571}"/>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40370" name="WordArt 18">
              <a:extLst>
                <a:ext uri="{FF2B5EF4-FFF2-40B4-BE49-F238E27FC236}">
                  <a16:creationId xmlns:a16="http://schemas.microsoft.com/office/drawing/2014/main" id="{F9723FE8-7BF0-05B2-51FF-3342AA10A952}"/>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40371" name="WordArt 19">
            <a:extLst>
              <a:ext uri="{FF2B5EF4-FFF2-40B4-BE49-F238E27FC236}">
                <a16:creationId xmlns:a16="http://schemas.microsoft.com/office/drawing/2014/main" id="{D93B49EE-26AE-5133-4967-DF76606677D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40372" name="WordArt 20">
            <a:extLst>
              <a:ext uri="{FF2B5EF4-FFF2-40B4-BE49-F238E27FC236}">
                <a16:creationId xmlns:a16="http://schemas.microsoft.com/office/drawing/2014/main" id="{D933DD97-84D6-C3C7-F6CD-C75FF55C824E}"/>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Impacto del Pecado</a:t>
            </a:r>
          </a:p>
        </p:txBody>
      </p:sp>
      <p:sp>
        <p:nvSpPr>
          <p:cNvPr id="740373" name="WordArt 21">
            <a:extLst>
              <a:ext uri="{FF2B5EF4-FFF2-40B4-BE49-F238E27FC236}">
                <a16:creationId xmlns:a16="http://schemas.microsoft.com/office/drawing/2014/main" id="{ABEB8D5E-D942-4178-CEC0-4AF476A4F7E6}"/>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40374" name="Picture 22">
            <a:extLst>
              <a:ext uri="{FF2B5EF4-FFF2-40B4-BE49-F238E27FC236}">
                <a16:creationId xmlns:a16="http://schemas.microsoft.com/office/drawing/2014/main" id="{C2A3E45F-58AE-1CCA-51BE-4667B18F3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708275"/>
            <a:ext cx="2860675"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5716" name="Rectangle 4">
            <a:extLst>
              <a:ext uri="{FF2B5EF4-FFF2-40B4-BE49-F238E27FC236}">
                <a16:creationId xmlns:a16="http://schemas.microsoft.com/office/drawing/2014/main" id="{BF75E508-B859-5B9C-7129-441AF0604838}"/>
              </a:ext>
            </a:extLst>
          </p:cNvPr>
          <p:cNvSpPr>
            <a:spLocks noChangeArrowheads="1"/>
          </p:cNvSpPr>
          <p:nvPr/>
        </p:nvSpPr>
        <p:spPr bwMode="auto">
          <a:xfrm>
            <a:off x="1403350" y="3357563"/>
            <a:ext cx="6035675" cy="10064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nueva experiencia reveladora y estimulante solo produjo en Adán y Eva sentimientos  de vergüenza (Gén. 3:7). </a:t>
            </a:r>
          </a:p>
        </p:txBody>
      </p:sp>
      <p:sp>
        <p:nvSpPr>
          <p:cNvPr id="755719" name="Rectangle 7">
            <a:extLst>
              <a:ext uri="{FF2B5EF4-FFF2-40B4-BE49-F238E27FC236}">
                <a16:creationId xmlns:a16="http://schemas.microsoft.com/office/drawing/2014/main" id="{D8C32A54-7EB2-D501-CA62-74F5A6412BAE}"/>
              </a:ext>
            </a:extLst>
          </p:cNvPr>
          <p:cNvSpPr>
            <a:spLocks noChangeArrowheads="1"/>
          </p:cNvSpPr>
          <p:nvPr/>
        </p:nvSpPr>
        <p:spPr bwMode="auto">
          <a:xfrm>
            <a:off x="1403350" y="2117725"/>
            <a:ext cx="6121400" cy="13112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La primera consecuencia del pecado fue un cambio  en la naturaleza humana que afecto las relaciones interpersonales, así como la relación con Dios.</a:t>
            </a:r>
            <a:endParaRPr lang="en-US" altLang="es-419" sz="2000"/>
          </a:p>
        </p:txBody>
      </p:sp>
      <p:sp>
        <p:nvSpPr>
          <p:cNvPr id="755720" name="Rectangle 8">
            <a:extLst>
              <a:ext uri="{FF2B5EF4-FFF2-40B4-BE49-F238E27FC236}">
                <a16:creationId xmlns:a16="http://schemas.microsoft.com/office/drawing/2014/main" id="{1A6EC1C3-44F0-07AD-55DD-2B87017FC8DF}"/>
              </a:ext>
            </a:extLst>
          </p:cNvPr>
          <p:cNvSpPr>
            <a:spLocks noChangeArrowheads="1"/>
          </p:cNvSpPr>
          <p:nvPr/>
        </p:nvSpPr>
        <p:spPr bwMode="auto">
          <a:xfrm>
            <a:off x="1404938" y="4510088"/>
            <a:ext cx="6119812" cy="13112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En vez de convertirse en seres iguales a Dios, como Satanás había prometido, se sintieron atemorizados y procuraron esconderse (Gén. 3:8-10).</a:t>
            </a:r>
          </a:p>
        </p:txBody>
      </p:sp>
      <p:grpSp>
        <p:nvGrpSpPr>
          <p:cNvPr id="755723" name="Group 11">
            <a:extLst>
              <a:ext uri="{FF2B5EF4-FFF2-40B4-BE49-F238E27FC236}">
                <a16:creationId xmlns:a16="http://schemas.microsoft.com/office/drawing/2014/main" id="{BFB49DD6-437E-539A-15F8-44FE222D369E}"/>
              </a:ext>
            </a:extLst>
          </p:cNvPr>
          <p:cNvGrpSpPr>
            <a:grpSpLocks/>
          </p:cNvGrpSpPr>
          <p:nvPr/>
        </p:nvGrpSpPr>
        <p:grpSpPr bwMode="auto">
          <a:xfrm>
            <a:off x="395288" y="115888"/>
            <a:ext cx="4105275" cy="908050"/>
            <a:chOff x="249" y="209"/>
            <a:chExt cx="2586" cy="572"/>
          </a:xfrm>
        </p:grpSpPr>
        <p:sp>
          <p:nvSpPr>
            <p:cNvPr id="755724" name="WordArt 12">
              <a:extLst>
                <a:ext uri="{FF2B5EF4-FFF2-40B4-BE49-F238E27FC236}">
                  <a16:creationId xmlns:a16="http://schemas.microsoft.com/office/drawing/2014/main" id="{736878FF-73E8-FA70-29C1-1163D0E6DAC6}"/>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5725" name="WordArt 13">
              <a:extLst>
                <a:ext uri="{FF2B5EF4-FFF2-40B4-BE49-F238E27FC236}">
                  <a16:creationId xmlns:a16="http://schemas.microsoft.com/office/drawing/2014/main" id="{E4EB7E7B-0C22-676F-0FE2-B4ADDD7CA7B6}"/>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5726" name="WordArt 14">
              <a:extLst>
                <a:ext uri="{FF2B5EF4-FFF2-40B4-BE49-F238E27FC236}">
                  <a16:creationId xmlns:a16="http://schemas.microsoft.com/office/drawing/2014/main" id="{8127DAAF-A6D5-2762-BE6D-E39ABC71CA5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5727" name="WordArt 15">
            <a:extLst>
              <a:ext uri="{FF2B5EF4-FFF2-40B4-BE49-F238E27FC236}">
                <a16:creationId xmlns:a16="http://schemas.microsoft.com/office/drawing/2014/main" id="{804E63DB-89F5-5B8C-9744-004C83DDB0BB}"/>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5728" name="WordArt 16">
            <a:extLst>
              <a:ext uri="{FF2B5EF4-FFF2-40B4-BE49-F238E27FC236}">
                <a16:creationId xmlns:a16="http://schemas.microsoft.com/office/drawing/2014/main" id="{AFD73E99-8887-21F8-C266-37C27B72718E}"/>
              </a:ext>
            </a:extLst>
          </p:cNvPr>
          <p:cNvSpPr>
            <a:spLocks noChangeArrowheads="1" noChangeShapeType="1" noTextEdit="1"/>
          </p:cNvSpPr>
          <p:nvPr/>
        </p:nvSpPr>
        <p:spPr bwMode="auto">
          <a:xfrm>
            <a:off x="973138" y="15573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as Consecuencias Inmediatas</a:t>
            </a:r>
          </a:p>
        </p:txBody>
      </p:sp>
      <p:sp>
        <p:nvSpPr>
          <p:cNvPr id="755729" name="WordArt 17">
            <a:extLst>
              <a:ext uri="{FF2B5EF4-FFF2-40B4-BE49-F238E27FC236}">
                <a16:creationId xmlns:a16="http://schemas.microsoft.com/office/drawing/2014/main" id="{B97B7129-2057-FB5B-4769-FF78957F9C2B}"/>
              </a:ext>
            </a:extLst>
          </p:cNvPr>
          <p:cNvSpPr>
            <a:spLocks noChangeArrowheads="1" noChangeShapeType="1" noTextEdit="1"/>
          </p:cNvSpPr>
          <p:nvPr/>
        </p:nvSpPr>
        <p:spPr bwMode="auto">
          <a:xfrm>
            <a:off x="395288" y="11969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2882" name="Rectangle 2">
            <a:extLst>
              <a:ext uri="{FF2B5EF4-FFF2-40B4-BE49-F238E27FC236}">
                <a16:creationId xmlns:a16="http://schemas.microsoft.com/office/drawing/2014/main" id="{EEE6DD31-3F41-E849-9CFF-AD2F15305AA8}"/>
              </a:ext>
            </a:extLst>
          </p:cNvPr>
          <p:cNvSpPr>
            <a:spLocks noChangeArrowheads="1"/>
          </p:cNvSpPr>
          <p:nvPr/>
        </p:nvSpPr>
        <p:spPr bwMode="auto">
          <a:xfrm>
            <a:off x="4284663" y="2484438"/>
            <a:ext cx="4465637" cy="25304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Muchos pasajes de la Escritura, incluyendo en forma particular el relato de la caída, dejan en claro que el pecado es un mal moral, lo que sucede cuando un agente moral libre elige violar la voluntad revelada de Dios (Gén. 3:1-6; Rom 1:18-22).</a:t>
            </a:r>
          </a:p>
        </p:txBody>
      </p:sp>
      <p:grpSp>
        <p:nvGrpSpPr>
          <p:cNvPr id="762895" name="Group 15">
            <a:extLst>
              <a:ext uri="{FF2B5EF4-FFF2-40B4-BE49-F238E27FC236}">
                <a16:creationId xmlns:a16="http://schemas.microsoft.com/office/drawing/2014/main" id="{0A6CDF61-40D8-469E-1AB4-AAF0FA2B66CB}"/>
              </a:ext>
            </a:extLst>
          </p:cNvPr>
          <p:cNvGrpSpPr>
            <a:grpSpLocks/>
          </p:cNvGrpSpPr>
          <p:nvPr/>
        </p:nvGrpSpPr>
        <p:grpSpPr bwMode="auto">
          <a:xfrm>
            <a:off x="395288" y="115888"/>
            <a:ext cx="4105275" cy="908050"/>
            <a:chOff x="249" y="209"/>
            <a:chExt cx="2586" cy="572"/>
          </a:xfrm>
        </p:grpSpPr>
        <p:sp>
          <p:nvSpPr>
            <p:cNvPr id="762896" name="WordArt 16">
              <a:extLst>
                <a:ext uri="{FF2B5EF4-FFF2-40B4-BE49-F238E27FC236}">
                  <a16:creationId xmlns:a16="http://schemas.microsoft.com/office/drawing/2014/main" id="{BCED2564-7196-7D32-D67E-92ABBE2DF403}"/>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2897" name="WordArt 17">
              <a:extLst>
                <a:ext uri="{FF2B5EF4-FFF2-40B4-BE49-F238E27FC236}">
                  <a16:creationId xmlns:a16="http://schemas.microsoft.com/office/drawing/2014/main" id="{516013BB-D8B6-83D2-C63E-F7F23F247953}"/>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2898" name="WordArt 18">
              <a:extLst>
                <a:ext uri="{FF2B5EF4-FFF2-40B4-BE49-F238E27FC236}">
                  <a16:creationId xmlns:a16="http://schemas.microsoft.com/office/drawing/2014/main" id="{550D8DEB-B05B-17A5-161C-CB22CCC14DDD}"/>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2899" name="WordArt 19">
            <a:extLst>
              <a:ext uri="{FF2B5EF4-FFF2-40B4-BE49-F238E27FC236}">
                <a16:creationId xmlns:a16="http://schemas.microsoft.com/office/drawing/2014/main" id="{30330FCE-6C70-DC58-56EB-BC799D459D07}"/>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62900" name="WordArt 20">
            <a:extLst>
              <a:ext uri="{FF2B5EF4-FFF2-40B4-BE49-F238E27FC236}">
                <a16:creationId xmlns:a16="http://schemas.microsoft.com/office/drawing/2014/main" id="{364C3B52-CAFD-2218-FB52-F6B29F013A60}"/>
              </a:ext>
            </a:extLst>
          </p:cNvPr>
          <p:cNvSpPr>
            <a:spLocks noChangeArrowheads="1" noChangeShapeType="1" noTextEdit="1"/>
          </p:cNvSpPr>
          <p:nvPr/>
        </p:nvSpPr>
        <p:spPr bwMode="auto">
          <a:xfrm>
            <a:off x="973138" y="17732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carácter del Pecado</a:t>
            </a:r>
          </a:p>
        </p:txBody>
      </p:sp>
      <p:sp>
        <p:nvSpPr>
          <p:cNvPr id="762901" name="WordArt 21">
            <a:extLst>
              <a:ext uri="{FF2B5EF4-FFF2-40B4-BE49-F238E27FC236}">
                <a16:creationId xmlns:a16="http://schemas.microsoft.com/office/drawing/2014/main" id="{61202999-E169-5144-C55C-E473CBEADB0D}"/>
              </a:ext>
            </a:extLst>
          </p:cNvPr>
          <p:cNvSpPr>
            <a:spLocks noChangeArrowheads="1" noChangeShapeType="1" noTextEdit="1"/>
          </p:cNvSpPr>
          <p:nvPr/>
        </p:nvSpPr>
        <p:spPr bwMode="auto">
          <a:xfrm>
            <a:off x="395288" y="14128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62902" name="Picture 22">
            <a:extLst>
              <a:ext uri="{FF2B5EF4-FFF2-40B4-BE49-F238E27FC236}">
                <a16:creationId xmlns:a16="http://schemas.microsoft.com/office/drawing/2014/main" id="{A8F1908F-C49B-FD7E-D4BD-A16EF05DD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938"/>
            <a:ext cx="2794000" cy="305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433AC156-6426-A51F-DD24-0A82066B251A}"/>
              </a:ext>
            </a:extLst>
          </p:cNvPr>
          <p:cNvSpPr>
            <a:spLocks noChangeArrowheads="1"/>
          </p:cNvSpPr>
          <p:nvPr/>
        </p:nvSpPr>
        <p:spPr bwMode="auto">
          <a:xfrm>
            <a:off x="4500563" y="2311400"/>
            <a:ext cx="4537075" cy="3968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Cuando Adán y Eva pecaron</a:t>
            </a:r>
            <a:endParaRPr lang="es-ES" altLang="es-419" sz="2000"/>
          </a:p>
        </p:txBody>
      </p:sp>
      <p:sp>
        <p:nvSpPr>
          <p:cNvPr id="88075" name="Rectangle 11">
            <a:extLst>
              <a:ext uri="{FF2B5EF4-FFF2-40B4-BE49-F238E27FC236}">
                <a16:creationId xmlns:a16="http://schemas.microsoft.com/office/drawing/2014/main" id="{A294FBCF-B680-F5F6-5AD5-444F7A617B16}"/>
              </a:ext>
            </a:extLst>
          </p:cNvPr>
          <p:cNvSpPr>
            <a:spLocks noChangeArrowheads="1"/>
          </p:cNvSpPr>
          <p:nvPr/>
        </p:nvSpPr>
        <p:spPr bwMode="auto">
          <a:xfrm>
            <a:off x="4500563" y="2871788"/>
            <a:ext cx="4078287"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Negaron su dependencia de Él</a:t>
            </a:r>
          </a:p>
        </p:txBody>
      </p:sp>
      <p:sp>
        <p:nvSpPr>
          <p:cNvPr id="88076" name="Rectangle 12">
            <a:extLst>
              <a:ext uri="{FF2B5EF4-FFF2-40B4-BE49-F238E27FC236}">
                <a16:creationId xmlns:a16="http://schemas.microsoft.com/office/drawing/2014/main" id="{D20CCBB9-E23B-48B8-755D-BCD745486137}"/>
              </a:ext>
            </a:extLst>
          </p:cNvPr>
          <p:cNvSpPr>
            <a:spLocks noChangeArrowheads="1"/>
          </p:cNvSpPr>
          <p:nvPr/>
        </p:nvSpPr>
        <p:spPr bwMode="auto">
          <a:xfrm>
            <a:off x="4500563" y="3448050"/>
            <a:ext cx="4319587" cy="7016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Cayeron de su a elevada posición abajo de Dios. </a:t>
            </a:r>
          </a:p>
        </p:txBody>
      </p:sp>
      <p:sp>
        <p:nvSpPr>
          <p:cNvPr id="88077" name="Rectangle 13">
            <a:extLst>
              <a:ext uri="{FF2B5EF4-FFF2-40B4-BE49-F238E27FC236}">
                <a16:creationId xmlns:a16="http://schemas.microsoft.com/office/drawing/2014/main" id="{4538C338-C8DF-CC10-E3E6-B71003A4556E}"/>
              </a:ext>
            </a:extLst>
          </p:cNvPr>
          <p:cNvSpPr>
            <a:spLocks noChangeArrowheads="1"/>
          </p:cNvSpPr>
          <p:nvPr/>
        </p:nvSpPr>
        <p:spPr bwMode="auto">
          <a:xfrm>
            <a:off x="4572000" y="4240213"/>
            <a:ext cx="4140200" cy="701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La imagen de Dios en ellos, fue desfigurada</a:t>
            </a:r>
          </a:p>
        </p:txBody>
      </p:sp>
      <p:grpSp>
        <p:nvGrpSpPr>
          <p:cNvPr id="88081" name="Group 17">
            <a:extLst>
              <a:ext uri="{FF2B5EF4-FFF2-40B4-BE49-F238E27FC236}">
                <a16:creationId xmlns:a16="http://schemas.microsoft.com/office/drawing/2014/main" id="{3CF576C3-AA11-E262-86BC-655D08AA9A31}"/>
              </a:ext>
            </a:extLst>
          </p:cNvPr>
          <p:cNvGrpSpPr>
            <a:grpSpLocks/>
          </p:cNvGrpSpPr>
          <p:nvPr/>
        </p:nvGrpSpPr>
        <p:grpSpPr bwMode="auto">
          <a:xfrm>
            <a:off x="395288" y="115888"/>
            <a:ext cx="4105275" cy="908050"/>
            <a:chOff x="249" y="209"/>
            <a:chExt cx="2586" cy="572"/>
          </a:xfrm>
        </p:grpSpPr>
        <p:sp>
          <p:nvSpPr>
            <p:cNvPr id="88082" name="WordArt 18">
              <a:extLst>
                <a:ext uri="{FF2B5EF4-FFF2-40B4-BE49-F238E27FC236}">
                  <a16:creationId xmlns:a16="http://schemas.microsoft.com/office/drawing/2014/main" id="{5964EAD1-6D8D-9333-D374-5C2C85C7400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88083" name="WordArt 19">
              <a:extLst>
                <a:ext uri="{FF2B5EF4-FFF2-40B4-BE49-F238E27FC236}">
                  <a16:creationId xmlns:a16="http://schemas.microsoft.com/office/drawing/2014/main" id="{D4923398-5871-1163-D6FD-A0D35D45D0F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084" name="WordArt 20">
              <a:extLst>
                <a:ext uri="{FF2B5EF4-FFF2-40B4-BE49-F238E27FC236}">
                  <a16:creationId xmlns:a16="http://schemas.microsoft.com/office/drawing/2014/main" id="{E3243CAD-5A2E-B33F-2D27-032276DE880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88085" name="WordArt 21">
            <a:extLst>
              <a:ext uri="{FF2B5EF4-FFF2-40B4-BE49-F238E27FC236}">
                <a16:creationId xmlns:a16="http://schemas.microsoft.com/office/drawing/2014/main" id="{F7978164-1D22-3B0D-9AE6-49591548B05C}"/>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88088" name="Picture 24">
            <a:extLst>
              <a:ext uri="{FF2B5EF4-FFF2-40B4-BE49-F238E27FC236}">
                <a16:creationId xmlns:a16="http://schemas.microsoft.com/office/drawing/2014/main" id="{2D7A3AFE-95DE-F923-4757-60EBA102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979863" cy="4352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9810" name="Rectangle 2">
            <a:extLst>
              <a:ext uri="{FF2B5EF4-FFF2-40B4-BE49-F238E27FC236}">
                <a16:creationId xmlns:a16="http://schemas.microsoft.com/office/drawing/2014/main" id="{3739939E-BBED-DA29-3563-97E5E4398E8A}"/>
              </a:ext>
            </a:extLst>
          </p:cNvPr>
          <p:cNvSpPr>
            <a:spLocks noChangeArrowheads="1"/>
          </p:cNvSpPr>
          <p:nvPr/>
        </p:nvSpPr>
        <p:spPr bwMode="auto">
          <a:xfrm>
            <a:off x="323850" y="4727575"/>
            <a:ext cx="8712200" cy="1006475"/>
          </a:xfrm>
          <a:prstGeom prst="rect">
            <a:avLst/>
          </a:prstGeom>
          <a:noFill/>
          <a:ln>
            <a:noFill/>
          </a:ln>
          <a:effectLst/>
          <a:extLst>
            <a:ext uri="{909E8E84-426E-40DD-AFC4-6F175D3DCCD1}">
              <a14:hiddenFill xmlns:a14="http://schemas.microsoft.com/office/drawing/2010/main">
                <a:solidFill>
                  <a:srgbClr val="800000">
                    <a:alpha val="97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sz="2000">
                <a:solidFill>
                  <a:schemeClr val="bg1"/>
                </a:solidFill>
              </a:rPr>
              <a:t>Una definición amplia del pecado es: “Cualquier desviación de la voluntad conocida de Dios, ya sea al descuidar lo que ha mandado específicamente, o al hacer lo que ha prohibido específicamente”.</a:t>
            </a:r>
          </a:p>
        </p:txBody>
      </p:sp>
      <p:sp>
        <p:nvSpPr>
          <p:cNvPr id="759813" name="Rectangle 5">
            <a:extLst>
              <a:ext uri="{FF2B5EF4-FFF2-40B4-BE49-F238E27FC236}">
                <a16:creationId xmlns:a16="http://schemas.microsoft.com/office/drawing/2014/main" id="{E452F3E7-1948-EEA6-54FF-41817F1C28F0}"/>
              </a:ext>
            </a:extLst>
          </p:cNvPr>
          <p:cNvSpPr>
            <a:spLocks noChangeArrowheads="1"/>
          </p:cNvSpPr>
          <p:nvPr/>
        </p:nvSpPr>
        <p:spPr bwMode="auto">
          <a:xfrm>
            <a:off x="395288" y="1863725"/>
            <a:ext cx="4392612"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Las definiciones bíblicas del pecado incluyen:</a:t>
            </a:r>
            <a:endParaRPr lang="en-US" altLang="es-419" sz="2000"/>
          </a:p>
        </p:txBody>
      </p:sp>
      <p:sp>
        <p:nvSpPr>
          <p:cNvPr id="759814" name="Rectangle 6">
            <a:extLst>
              <a:ext uri="{FF2B5EF4-FFF2-40B4-BE49-F238E27FC236}">
                <a16:creationId xmlns:a16="http://schemas.microsoft.com/office/drawing/2014/main" id="{1D81FA52-5E62-D355-2701-5B5C0B63F54D}"/>
              </a:ext>
            </a:extLst>
          </p:cNvPr>
          <p:cNvSpPr>
            <a:spLocks noChangeArrowheads="1"/>
          </p:cNvSpPr>
          <p:nvPr/>
        </p:nvSpPr>
        <p:spPr bwMode="auto">
          <a:xfrm>
            <a:off x="323850" y="2582863"/>
            <a:ext cx="4464050" cy="701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El pecado es infracción de la Ley”   (1 Juan 3:4),</a:t>
            </a:r>
            <a:endParaRPr lang="en-US" altLang="es-419" sz="2000"/>
          </a:p>
        </p:txBody>
      </p:sp>
      <p:sp>
        <p:nvSpPr>
          <p:cNvPr id="759815" name="Rectangle 7">
            <a:extLst>
              <a:ext uri="{FF2B5EF4-FFF2-40B4-BE49-F238E27FC236}">
                <a16:creationId xmlns:a16="http://schemas.microsoft.com/office/drawing/2014/main" id="{7F517A0A-6D63-EEDD-56AB-A4FF0B2B707E}"/>
              </a:ext>
            </a:extLst>
          </p:cNvPr>
          <p:cNvSpPr>
            <a:spLocks noChangeArrowheads="1"/>
          </p:cNvSpPr>
          <p:nvPr/>
        </p:nvSpPr>
        <p:spPr bwMode="auto">
          <a:xfrm>
            <a:off x="382588" y="3286125"/>
            <a:ext cx="4405312" cy="10064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Una falla en la actuación de cualquiera “que sabe hacer lo bueno y no lo hace” (San. 4:17)</a:t>
            </a:r>
            <a:endParaRPr lang="en-US" altLang="es-419" sz="2000"/>
          </a:p>
        </p:txBody>
      </p:sp>
      <p:sp>
        <p:nvSpPr>
          <p:cNvPr id="759816" name="Rectangle 8">
            <a:extLst>
              <a:ext uri="{FF2B5EF4-FFF2-40B4-BE49-F238E27FC236}">
                <a16:creationId xmlns:a16="http://schemas.microsoft.com/office/drawing/2014/main" id="{B39EE364-0110-BC0C-6361-A29C20DA403D}"/>
              </a:ext>
            </a:extLst>
          </p:cNvPr>
          <p:cNvSpPr>
            <a:spLocks noChangeArrowheads="1"/>
          </p:cNvSpPr>
          <p:nvPr/>
        </p:nvSpPr>
        <p:spPr bwMode="auto">
          <a:xfrm>
            <a:off x="323850" y="4292600"/>
            <a:ext cx="5256213" cy="7016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Todo lo que no proviene de fe  (Rom. 14:23).</a:t>
            </a:r>
            <a:endParaRPr lang="en-US" altLang="es-419" sz="2000"/>
          </a:p>
        </p:txBody>
      </p:sp>
      <p:grpSp>
        <p:nvGrpSpPr>
          <p:cNvPr id="759819" name="Group 11">
            <a:extLst>
              <a:ext uri="{FF2B5EF4-FFF2-40B4-BE49-F238E27FC236}">
                <a16:creationId xmlns:a16="http://schemas.microsoft.com/office/drawing/2014/main" id="{8032ADD1-DD61-A021-5FF9-25B8E3BAE5EF}"/>
              </a:ext>
            </a:extLst>
          </p:cNvPr>
          <p:cNvGrpSpPr>
            <a:grpSpLocks/>
          </p:cNvGrpSpPr>
          <p:nvPr/>
        </p:nvGrpSpPr>
        <p:grpSpPr bwMode="auto">
          <a:xfrm>
            <a:off x="395288" y="115888"/>
            <a:ext cx="4105275" cy="908050"/>
            <a:chOff x="249" y="209"/>
            <a:chExt cx="2586" cy="572"/>
          </a:xfrm>
        </p:grpSpPr>
        <p:sp>
          <p:nvSpPr>
            <p:cNvPr id="759820" name="WordArt 12">
              <a:extLst>
                <a:ext uri="{FF2B5EF4-FFF2-40B4-BE49-F238E27FC236}">
                  <a16:creationId xmlns:a16="http://schemas.microsoft.com/office/drawing/2014/main" id="{3D06EA28-A815-C6F7-22D4-A086BF9F249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9821" name="WordArt 13">
              <a:extLst>
                <a:ext uri="{FF2B5EF4-FFF2-40B4-BE49-F238E27FC236}">
                  <a16:creationId xmlns:a16="http://schemas.microsoft.com/office/drawing/2014/main" id="{529D4CC2-E170-3CF4-3F37-65DA0B1C2496}"/>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9822" name="WordArt 14">
              <a:extLst>
                <a:ext uri="{FF2B5EF4-FFF2-40B4-BE49-F238E27FC236}">
                  <a16:creationId xmlns:a16="http://schemas.microsoft.com/office/drawing/2014/main" id="{E5F618C7-C10D-6CEC-E135-A130CAC597B1}"/>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9823" name="WordArt 15">
            <a:extLst>
              <a:ext uri="{FF2B5EF4-FFF2-40B4-BE49-F238E27FC236}">
                <a16:creationId xmlns:a16="http://schemas.microsoft.com/office/drawing/2014/main" id="{161E9717-0FA2-91DA-68A3-154B65C8E618}"/>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9824" name="WordArt 16">
            <a:extLst>
              <a:ext uri="{FF2B5EF4-FFF2-40B4-BE49-F238E27FC236}">
                <a16:creationId xmlns:a16="http://schemas.microsoft.com/office/drawing/2014/main" id="{110FE8E5-8EB2-D788-8796-E4BC8F5628A6}"/>
              </a:ext>
            </a:extLst>
          </p:cNvPr>
          <p:cNvSpPr>
            <a:spLocks noChangeArrowheads="1" noChangeShapeType="1" noTextEdit="1"/>
          </p:cNvSpPr>
          <p:nvPr/>
        </p:nvSpPr>
        <p:spPr bwMode="auto">
          <a:xfrm>
            <a:off x="973138" y="15573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a Definicion del Pecado</a:t>
            </a:r>
          </a:p>
        </p:txBody>
      </p:sp>
      <p:sp>
        <p:nvSpPr>
          <p:cNvPr id="759825" name="WordArt 17">
            <a:extLst>
              <a:ext uri="{FF2B5EF4-FFF2-40B4-BE49-F238E27FC236}">
                <a16:creationId xmlns:a16="http://schemas.microsoft.com/office/drawing/2014/main" id="{2E09E2B7-4D11-9F7A-FE6D-4CE87FD8208E}"/>
              </a:ext>
            </a:extLst>
          </p:cNvPr>
          <p:cNvSpPr>
            <a:spLocks noChangeArrowheads="1" noChangeShapeType="1" noTextEdit="1"/>
          </p:cNvSpPr>
          <p:nvPr/>
        </p:nvSpPr>
        <p:spPr bwMode="auto">
          <a:xfrm>
            <a:off x="395288" y="11969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L</a:t>
            </a:r>
          </a:p>
        </p:txBody>
      </p:sp>
      <p:pic>
        <p:nvPicPr>
          <p:cNvPr id="759826" name="Picture 18">
            <a:extLst>
              <a:ext uri="{FF2B5EF4-FFF2-40B4-BE49-F238E27FC236}">
                <a16:creationId xmlns:a16="http://schemas.microsoft.com/office/drawing/2014/main" id="{DE413D4E-53A2-6F16-D1D5-43D95641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060575"/>
            <a:ext cx="2398713" cy="2624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4888FA58-4061-77D6-4E75-6638C401E6EF}"/>
              </a:ext>
            </a:extLst>
          </p:cNvPr>
          <p:cNvSpPr>
            <a:spLocks noChangeArrowheads="1"/>
          </p:cNvSpPr>
          <p:nvPr/>
        </p:nvSpPr>
        <p:spPr bwMode="auto">
          <a:xfrm>
            <a:off x="250825" y="2062163"/>
            <a:ext cx="4846638" cy="10064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Con frecuencia se habla del pecado solo en términos de actos de trasgresión concretos y visibles. </a:t>
            </a:r>
          </a:p>
        </p:txBody>
      </p:sp>
      <p:sp>
        <p:nvSpPr>
          <p:cNvPr id="758787" name="Rectangle 3">
            <a:extLst>
              <a:ext uri="{FF2B5EF4-FFF2-40B4-BE49-F238E27FC236}">
                <a16:creationId xmlns:a16="http://schemas.microsoft.com/office/drawing/2014/main" id="{EE4874E0-F24D-8FE2-BB93-954648EF90A3}"/>
              </a:ext>
            </a:extLst>
          </p:cNvPr>
          <p:cNvSpPr>
            <a:spLocks noChangeArrowheads="1"/>
          </p:cNvSpPr>
          <p:nvPr/>
        </p:nvSpPr>
        <p:spPr bwMode="auto">
          <a:xfrm>
            <a:off x="395288" y="1503363"/>
            <a:ext cx="8353425" cy="7016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b="0">
                <a:solidFill>
                  <a:srgbClr val="FFFF00"/>
                </a:solidFill>
              </a:rPr>
              <a:t>EL PECADO AHORCA LOS PENSAMIENTOS  LOS COMO LAS ACCIONES.</a:t>
            </a:r>
            <a:endParaRPr lang="en-US" altLang="es-419" sz="2000" b="0">
              <a:solidFill>
                <a:srgbClr val="FFFF00"/>
              </a:solidFill>
            </a:endParaRPr>
          </a:p>
        </p:txBody>
      </p:sp>
      <p:sp>
        <p:nvSpPr>
          <p:cNvPr id="758789" name="Rectangle 5">
            <a:extLst>
              <a:ext uri="{FF2B5EF4-FFF2-40B4-BE49-F238E27FC236}">
                <a16:creationId xmlns:a16="http://schemas.microsoft.com/office/drawing/2014/main" id="{A08E1DC1-FC96-7FC4-AC72-141982F06DC0}"/>
              </a:ext>
            </a:extLst>
          </p:cNvPr>
          <p:cNvSpPr>
            <a:spLocks noChangeArrowheads="1"/>
          </p:cNvSpPr>
          <p:nvPr/>
        </p:nvSpPr>
        <p:spPr bwMode="auto">
          <a:xfrm>
            <a:off x="179388" y="5157788"/>
            <a:ext cx="8785225" cy="7016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El pecado, por lo tanto, abarca no solo la desobediencia abierta que se traduce en actos, si no también los pensamientos y los deseos.</a:t>
            </a:r>
          </a:p>
        </p:txBody>
      </p:sp>
      <p:sp>
        <p:nvSpPr>
          <p:cNvPr id="758790" name="Rectangle 6">
            <a:extLst>
              <a:ext uri="{FF2B5EF4-FFF2-40B4-BE49-F238E27FC236}">
                <a16:creationId xmlns:a16="http://schemas.microsoft.com/office/drawing/2014/main" id="{3E76C74F-DAC9-7198-6500-87F7173A054D}"/>
              </a:ext>
            </a:extLst>
          </p:cNvPr>
          <p:cNvSpPr>
            <a:spLocks noChangeArrowheads="1"/>
          </p:cNvSpPr>
          <p:nvPr/>
        </p:nvSpPr>
        <p:spPr bwMode="auto">
          <a:xfrm>
            <a:off x="179388" y="3141663"/>
            <a:ext cx="4999037" cy="1920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Pero Cristo dijo que el sentir ira contra alguien viola el sexto mandamiento del decálogo: “No mataras”(Eso. 20:13), y que los deseos impuros quebrantan el mandamiento que dice: “No cometerás adulterio” (Eso. 20:14).</a:t>
            </a:r>
            <a:r>
              <a:rPr lang="es-MX" altLang="es-419" sz="2000">
                <a:effectLst>
                  <a:outerShdw blurRad="38100" dist="38100" dir="2700000" algn="tl">
                    <a:srgbClr val="C0C0C0"/>
                  </a:outerShdw>
                </a:effectLst>
              </a:rPr>
              <a:t> </a:t>
            </a:r>
          </a:p>
        </p:txBody>
      </p:sp>
      <p:grpSp>
        <p:nvGrpSpPr>
          <p:cNvPr id="758795" name="Group 11">
            <a:extLst>
              <a:ext uri="{FF2B5EF4-FFF2-40B4-BE49-F238E27FC236}">
                <a16:creationId xmlns:a16="http://schemas.microsoft.com/office/drawing/2014/main" id="{073073CE-24D3-7B45-852A-FAB0EE5847A2}"/>
              </a:ext>
            </a:extLst>
          </p:cNvPr>
          <p:cNvGrpSpPr>
            <a:grpSpLocks/>
          </p:cNvGrpSpPr>
          <p:nvPr/>
        </p:nvGrpSpPr>
        <p:grpSpPr bwMode="auto">
          <a:xfrm>
            <a:off x="395288" y="115888"/>
            <a:ext cx="4105275" cy="908050"/>
            <a:chOff x="249" y="209"/>
            <a:chExt cx="2586" cy="572"/>
          </a:xfrm>
        </p:grpSpPr>
        <p:sp>
          <p:nvSpPr>
            <p:cNvPr id="758796" name="WordArt 12">
              <a:extLst>
                <a:ext uri="{FF2B5EF4-FFF2-40B4-BE49-F238E27FC236}">
                  <a16:creationId xmlns:a16="http://schemas.microsoft.com/office/drawing/2014/main" id="{6AA22BE9-F6E5-D98C-C400-A8960C97901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8797" name="WordArt 13">
              <a:extLst>
                <a:ext uri="{FF2B5EF4-FFF2-40B4-BE49-F238E27FC236}">
                  <a16:creationId xmlns:a16="http://schemas.microsoft.com/office/drawing/2014/main" id="{4A4AAD26-EE23-30BF-1720-4462E8733A53}"/>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8798" name="WordArt 14">
              <a:extLst>
                <a:ext uri="{FF2B5EF4-FFF2-40B4-BE49-F238E27FC236}">
                  <a16:creationId xmlns:a16="http://schemas.microsoft.com/office/drawing/2014/main" id="{2B4E9ECE-7B27-A443-1DC5-74C288528B2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8799" name="WordArt 15">
            <a:extLst>
              <a:ext uri="{FF2B5EF4-FFF2-40B4-BE49-F238E27FC236}">
                <a16:creationId xmlns:a16="http://schemas.microsoft.com/office/drawing/2014/main" id="{02747407-FFE1-A5F7-DC2B-819F88A18BB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58802" name="Picture 18">
            <a:extLst>
              <a:ext uri="{FF2B5EF4-FFF2-40B4-BE49-F238E27FC236}">
                <a16:creationId xmlns:a16="http://schemas.microsoft.com/office/drawing/2014/main" id="{401E48D3-F247-3A78-E4A1-21A7AA56C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00213"/>
            <a:ext cx="2728912"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F31A764F-F239-6320-433E-68DE48AB9000}"/>
              </a:ext>
            </a:extLst>
          </p:cNvPr>
          <p:cNvSpPr>
            <a:spLocks noChangeArrowheads="1"/>
          </p:cNvSpPr>
          <p:nvPr/>
        </p:nvSpPr>
        <p:spPr bwMode="auto">
          <a:xfrm>
            <a:off x="144463" y="3119438"/>
            <a:ext cx="5364162" cy="109696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Desde la perspectiva bíblica, la culpabilidad implica que el que ha cometido pecado es digno de castigo. </a:t>
            </a:r>
          </a:p>
        </p:txBody>
      </p:sp>
      <p:sp>
        <p:nvSpPr>
          <p:cNvPr id="757767" name="Rectangle 7">
            <a:extLst>
              <a:ext uri="{FF2B5EF4-FFF2-40B4-BE49-F238E27FC236}">
                <a16:creationId xmlns:a16="http://schemas.microsoft.com/office/drawing/2014/main" id="{391AE7EF-9A4D-FA09-2FD5-423C306ED390}"/>
              </a:ext>
            </a:extLst>
          </p:cNvPr>
          <p:cNvSpPr>
            <a:spLocks noChangeArrowheads="1"/>
          </p:cNvSpPr>
          <p:nvPr/>
        </p:nvSpPr>
        <p:spPr bwMode="auto">
          <a:xfrm>
            <a:off x="2339975" y="2239963"/>
            <a:ext cx="4960938" cy="3968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FF00"/>
                </a:solidFill>
              </a:rPr>
              <a:t>EL PECADO PRODUCE CULPABILIDAD.</a:t>
            </a:r>
            <a:endParaRPr lang="en-US" altLang="es-419" sz="2000" b="0">
              <a:solidFill>
                <a:srgbClr val="FFFF00"/>
              </a:solidFill>
            </a:endParaRPr>
          </a:p>
        </p:txBody>
      </p:sp>
      <p:sp>
        <p:nvSpPr>
          <p:cNvPr id="757768" name="Rectangle 8">
            <a:extLst>
              <a:ext uri="{FF2B5EF4-FFF2-40B4-BE49-F238E27FC236}">
                <a16:creationId xmlns:a16="http://schemas.microsoft.com/office/drawing/2014/main" id="{0F305CEB-1D55-B51F-C83A-6A5F3198F67D}"/>
              </a:ext>
            </a:extLst>
          </p:cNvPr>
          <p:cNvSpPr>
            <a:spLocks noChangeArrowheads="1"/>
          </p:cNvSpPr>
          <p:nvPr/>
        </p:nvSpPr>
        <p:spPr bwMode="auto">
          <a:xfrm>
            <a:off x="179388" y="4365625"/>
            <a:ext cx="6389687" cy="1096963"/>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a:t>Y por cuanto todos somos pecadores, todo el mundo esta “bajo el juicio de Dios” (Rom. 3:19).</a:t>
            </a:r>
          </a:p>
        </p:txBody>
      </p:sp>
      <p:grpSp>
        <p:nvGrpSpPr>
          <p:cNvPr id="757771" name="Group 11">
            <a:extLst>
              <a:ext uri="{FF2B5EF4-FFF2-40B4-BE49-F238E27FC236}">
                <a16:creationId xmlns:a16="http://schemas.microsoft.com/office/drawing/2014/main" id="{94599462-5BD4-AC52-480D-AAA3023EE927}"/>
              </a:ext>
            </a:extLst>
          </p:cNvPr>
          <p:cNvGrpSpPr>
            <a:grpSpLocks/>
          </p:cNvGrpSpPr>
          <p:nvPr/>
        </p:nvGrpSpPr>
        <p:grpSpPr bwMode="auto">
          <a:xfrm>
            <a:off x="395288" y="115888"/>
            <a:ext cx="4105275" cy="908050"/>
            <a:chOff x="249" y="209"/>
            <a:chExt cx="2586" cy="572"/>
          </a:xfrm>
        </p:grpSpPr>
        <p:sp>
          <p:nvSpPr>
            <p:cNvPr id="757772" name="WordArt 12">
              <a:extLst>
                <a:ext uri="{FF2B5EF4-FFF2-40B4-BE49-F238E27FC236}">
                  <a16:creationId xmlns:a16="http://schemas.microsoft.com/office/drawing/2014/main" id="{98829972-9F7F-FDA7-0236-4302E71A2C02}"/>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7773" name="WordArt 13">
              <a:extLst>
                <a:ext uri="{FF2B5EF4-FFF2-40B4-BE49-F238E27FC236}">
                  <a16:creationId xmlns:a16="http://schemas.microsoft.com/office/drawing/2014/main" id="{AD19A21B-364E-41D2-F9F1-92350D2ECE07}"/>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7774" name="WordArt 14">
              <a:extLst>
                <a:ext uri="{FF2B5EF4-FFF2-40B4-BE49-F238E27FC236}">
                  <a16:creationId xmlns:a16="http://schemas.microsoft.com/office/drawing/2014/main" id="{9F6F709A-194A-0B86-D6C6-659DBD4E949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7775" name="WordArt 15">
            <a:extLst>
              <a:ext uri="{FF2B5EF4-FFF2-40B4-BE49-F238E27FC236}">
                <a16:creationId xmlns:a16="http://schemas.microsoft.com/office/drawing/2014/main" id="{12018571-7A34-20E2-6366-F486846AB80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7776" name="WordArt 16">
            <a:extLst>
              <a:ext uri="{FF2B5EF4-FFF2-40B4-BE49-F238E27FC236}">
                <a16:creationId xmlns:a16="http://schemas.microsoft.com/office/drawing/2014/main" id="{AFA8D1D6-0187-8A0B-84B5-0F7F6FD902E9}"/>
              </a:ext>
            </a:extLst>
          </p:cNvPr>
          <p:cNvSpPr>
            <a:spLocks noChangeArrowheads="1" noChangeShapeType="1" noTextEdit="1"/>
          </p:cNvSpPr>
          <p:nvPr/>
        </p:nvSpPr>
        <p:spPr bwMode="auto">
          <a:xfrm>
            <a:off x="973138" y="19891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Pecado y la Culpabilidad</a:t>
            </a:r>
          </a:p>
        </p:txBody>
      </p:sp>
      <p:sp>
        <p:nvSpPr>
          <p:cNvPr id="757777" name="WordArt 17">
            <a:extLst>
              <a:ext uri="{FF2B5EF4-FFF2-40B4-BE49-F238E27FC236}">
                <a16:creationId xmlns:a16="http://schemas.microsoft.com/office/drawing/2014/main" id="{7DF85B16-96FF-188A-D44B-9F224E3C8CD4}"/>
              </a:ext>
            </a:extLst>
          </p:cNvPr>
          <p:cNvSpPr>
            <a:spLocks noChangeArrowheads="1" noChangeShapeType="1" noTextEdit="1"/>
          </p:cNvSpPr>
          <p:nvPr/>
        </p:nvSpPr>
        <p:spPr bwMode="auto">
          <a:xfrm>
            <a:off x="395288" y="16287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57778" name="Picture 18">
            <a:extLst>
              <a:ext uri="{FF2B5EF4-FFF2-40B4-BE49-F238E27FC236}">
                <a16:creationId xmlns:a16="http://schemas.microsoft.com/office/drawing/2014/main" id="{B231BF17-A05A-1202-999C-95FDD631D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213100"/>
            <a:ext cx="1819275"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F8BBE078-F86F-C7CA-FB1B-7E01D17E7677}"/>
              </a:ext>
            </a:extLst>
          </p:cNvPr>
          <p:cNvSpPr>
            <a:spLocks noChangeArrowheads="1"/>
          </p:cNvSpPr>
          <p:nvPr/>
        </p:nvSpPr>
        <p:spPr bwMode="auto">
          <a:xfrm>
            <a:off x="396875" y="2871788"/>
            <a:ext cx="4822825" cy="20161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antídoto contra la culpa es el perdón (Mat. 6:12), el cual produce una conciencia clara y paz mental. Los esta ansioso de conceder su perdón a los pecadores arrepentidos. </a:t>
            </a:r>
            <a:endParaRPr lang="en-US" altLang="es-419" sz="2100">
              <a:effectLst>
                <a:outerShdw blurRad="38100" dist="38100" dir="2700000" algn="tl">
                  <a:srgbClr val="C0C0C0"/>
                </a:outerShdw>
              </a:effectLst>
            </a:endParaRPr>
          </a:p>
        </p:txBody>
      </p:sp>
      <p:sp>
        <p:nvSpPr>
          <p:cNvPr id="756740" name="Rectangle 4">
            <a:extLst>
              <a:ext uri="{FF2B5EF4-FFF2-40B4-BE49-F238E27FC236}">
                <a16:creationId xmlns:a16="http://schemas.microsoft.com/office/drawing/2014/main" id="{620E13A5-4FC6-7FB4-B5F3-E2305FE5A224}"/>
              </a:ext>
            </a:extLst>
          </p:cNvPr>
          <p:cNvSpPr>
            <a:spLocks noChangeArrowheads="1"/>
          </p:cNvSpPr>
          <p:nvPr/>
        </p:nvSpPr>
        <p:spPr bwMode="auto">
          <a:xfrm>
            <a:off x="395288" y="4799013"/>
            <a:ext cx="8424862" cy="10541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Lleno de misericordia, Cristo llama a la raza  aplastada por el pecado y la culpa, diciéndole: “Venid a mi todos los que estáis trabajados y cargados, y yo os haré descansar” (Mat. 11:28)</a:t>
            </a:r>
            <a:r>
              <a:rPr lang="en-US" altLang="es-419" sz="2100">
                <a:effectLst>
                  <a:outerShdw blurRad="38100" dist="38100" dir="2700000" algn="tl">
                    <a:srgbClr val="C0C0C0"/>
                  </a:outerShdw>
                </a:effectLst>
              </a:rPr>
              <a:t> </a:t>
            </a:r>
          </a:p>
        </p:txBody>
      </p:sp>
      <p:grpSp>
        <p:nvGrpSpPr>
          <p:cNvPr id="756744" name="Group 8">
            <a:extLst>
              <a:ext uri="{FF2B5EF4-FFF2-40B4-BE49-F238E27FC236}">
                <a16:creationId xmlns:a16="http://schemas.microsoft.com/office/drawing/2014/main" id="{45F59F48-0AA3-4623-C7DC-C889A9B2E027}"/>
              </a:ext>
            </a:extLst>
          </p:cNvPr>
          <p:cNvGrpSpPr>
            <a:grpSpLocks/>
          </p:cNvGrpSpPr>
          <p:nvPr/>
        </p:nvGrpSpPr>
        <p:grpSpPr bwMode="auto">
          <a:xfrm>
            <a:off x="395288" y="115888"/>
            <a:ext cx="4105275" cy="908050"/>
            <a:chOff x="249" y="209"/>
            <a:chExt cx="2586" cy="572"/>
          </a:xfrm>
        </p:grpSpPr>
        <p:sp>
          <p:nvSpPr>
            <p:cNvPr id="756745" name="WordArt 9">
              <a:extLst>
                <a:ext uri="{FF2B5EF4-FFF2-40B4-BE49-F238E27FC236}">
                  <a16:creationId xmlns:a16="http://schemas.microsoft.com/office/drawing/2014/main" id="{AFAF28B0-BC62-1530-8CEF-FE608ACD3980}"/>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56746" name="WordArt 10">
              <a:extLst>
                <a:ext uri="{FF2B5EF4-FFF2-40B4-BE49-F238E27FC236}">
                  <a16:creationId xmlns:a16="http://schemas.microsoft.com/office/drawing/2014/main" id="{A2BC1DFB-6D8C-3FC6-4138-25332C778833}"/>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56747" name="WordArt 11">
              <a:extLst>
                <a:ext uri="{FF2B5EF4-FFF2-40B4-BE49-F238E27FC236}">
                  <a16:creationId xmlns:a16="http://schemas.microsoft.com/office/drawing/2014/main" id="{379F85E7-1C3C-8CF8-D325-E14C0DC7EDEB}"/>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56748" name="WordArt 12">
            <a:extLst>
              <a:ext uri="{FF2B5EF4-FFF2-40B4-BE49-F238E27FC236}">
                <a16:creationId xmlns:a16="http://schemas.microsoft.com/office/drawing/2014/main" id="{A0FB0601-732A-4A18-7CDD-E51686DAAF9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56749" name="WordArt 13">
            <a:extLst>
              <a:ext uri="{FF2B5EF4-FFF2-40B4-BE49-F238E27FC236}">
                <a16:creationId xmlns:a16="http://schemas.microsoft.com/office/drawing/2014/main" id="{3F7DD199-794B-5C9A-5BD5-9A104F9E6FEC}"/>
              </a:ext>
            </a:extLst>
          </p:cNvPr>
          <p:cNvSpPr>
            <a:spLocks noChangeArrowheads="1" noChangeShapeType="1" noTextEdit="1"/>
          </p:cNvSpPr>
          <p:nvPr/>
        </p:nvSpPr>
        <p:spPr bwMode="auto">
          <a:xfrm>
            <a:off x="973138" y="2132013"/>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Pecado produce Culpabilidad</a:t>
            </a:r>
          </a:p>
        </p:txBody>
      </p:sp>
      <p:sp>
        <p:nvSpPr>
          <p:cNvPr id="756750" name="WordArt 14">
            <a:extLst>
              <a:ext uri="{FF2B5EF4-FFF2-40B4-BE49-F238E27FC236}">
                <a16:creationId xmlns:a16="http://schemas.microsoft.com/office/drawing/2014/main" id="{61D4A319-B2E0-BF62-6497-8F5768C9C0E0}"/>
              </a:ext>
            </a:extLst>
          </p:cNvPr>
          <p:cNvSpPr>
            <a:spLocks noChangeArrowheads="1" noChangeShapeType="1" noTextEdit="1"/>
          </p:cNvSpPr>
          <p:nvPr/>
        </p:nvSpPr>
        <p:spPr bwMode="auto">
          <a:xfrm>
            <a:off x="395288" y="1771650"/>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56751" name="Picture 15">
            <a:extLst>
              <a:ext uri="{FF2B5EF4-FFF2-40B4-BE49-F238E27FC236}">
                <a16:creationId xmlns:a16="http://schemas.microsoft.com/office/drawing/2014/main" id="{45D6E89B-3318-3F6A-6255-C7ED51414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628775"/>
            <a:ext cx="2671763" cy="356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2098" name="Rectangle 2">
            <a:extLst>
              <a:ext uri="{FF2B5EF4-FFF2-40B4-BE49-F238E27FC236}">
                <a16:creationId xmlns:a16="http://schemas.microsoft.com/office/drawing/2014/main" id="{91D65179-9C15-070E-8466-B52B0E1ED558}"/>
              </a:ext>
            </a:extLst>
          </p:cNvPr>
          <p:cNvSpPr>
            <a:spLocks noChangeArrowheads="1"/>
          </p:cNvSpPr>
          <p:nvPr/>
        </p:nvSpPr>
        <p:spPr bwMode="auto">
          <a:xfrm>
            <a:off x="539750" y="4110038"/>
            <a:ext cx="8280400" cy="16954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Cristo revela que son los malos pensamientos de la persona los que contaminan, “por que del corazón salen los malos pensamientos, los homicidios, los adulterios, las fornicaciones, los hurtos, los falsos testimonios, las blasfemias” (Mat. 15:19)</a:t>
            </a:r>
          </a:p>
        </p:txBody>
      </p:sp>
      <p:sp>
        <p:nvSpPr>
          <p:cNvPr id="772101" name="Rectangle 5">
            <a:extLst>
              <a:ext uri="{FF2B5EF4-FFF2-40B4-BE49-F238E27FC236}">
                <a16:creationId xmlns:a16="http://schemas.microsoft.com/office/drawing/2014/main" id="{449CB87E-15B2-C74E-5207-B2F04EAD1D95}"/>
              </a:ext>
            </a:extLst>
          </p:cNvPr>
          <p:cNvSpPr>
            <a:spLocks noChangeArrowheads="1"/>
          </p:cNvSpPr>
          <p:nvPr/>
        </p:nvSpPr>
        <p:spPr bwMode="auto">
          <a:xfrm>
            <a:off x="611188" y="2133600"/>
            <a:ext cx="4211637" cy="20161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El asiento del pecado se halla en lo que la Biblia llama el corazón, y que nosotros conoceos como la mente. Del corazón “mana la vida” (Prov. 4:23)</a:t>
            </a:r>
            <a:endParaRPr lang="en-US" altLang="es-419" sz="2100"/>
          </a:p>
        </p:txBody>
      </p:sp>
      <p:grpSp>
        <p:nvGrpSpPr>
          <p:cNvPr id="772105" name="Group 9">
            <a:extLst>
              <a:ext uri="{FF2B5EF4-FFF2-40B4-BE49-F238E27FC236}">
                <a16:creationId xmlns:a16="http://schemas.microsoft.com/office/drawing/2014/main" id="{68876F1D-18D8-44F5-DC32-9F5237582BF8}"/>
              </a:ext>
            </a:extLst>
          </p:cNvPr>
          <p:cNvGrpSpPr>
            <a:grpSpLocks/>
          </p:cNvGrpSpPr>
          <p:nvPr/>
        </p:nvGrpSpPr>
        <p:grpSpPr bwMode="auto">
          <a:xfrm>
            <a:off x="395288" y="115888"/>
            <a:ext cx="4105275" cy="908050"/>
            <a:chOff x="249" y="209"/>
            <a:chExt cx="2586" cy="572"/>
          </a:xfrm>
        </p:grpSpPr>
        <p:sp>
          <p:nvSpPr>
            <p:cNvPr id="772106" name="WordArt 10">
              <a:extLst>
                <a:ext uri="{FF2B5EF4-FFF2-40B4-BE49-F238E27FC236}">
                  <a16:creationId xmlns:a16="http://schemas.microsoft.com/office/drawing/2014/main" id="{714BCB5F-5865-3E63-BF0F-71DE42C00CF4}"/>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2107" name="WordArt 11">
              <a:extLst>
                <a:ext uri="{FF2B5EF4-FFF2-40B4-BE49-F238E27FC236}">
                  <a16:creationId xmlns:a16="http://schemas.microsoft.com/office/drawing/2014/main" id="{0E4D0D3B-2D6E-811D-B4EB-CD582B8AD829}"/>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2108" name="WordArt 12">
              <a:extLst>
                <a:ext uri="{FF2B5EF4-FFF2-40B4-BE49-F238E27FC236}">
                  <a16:creationId xmlns:a16="http://schemas.microsoft.com/office/drawing/2014/main" id="{9422D661-9D08-C7C8-F6A9-17D0E655B6CD}"/>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2109" name="WordArt 13">
            <a:extLst>
              <a:ext uri="{FF2B5EF4-FFF2-40B4-BE49-F238E27FC236}">
                <a16:creationId xmlns:a16="http://schemas.microsoft.com/office/drawing/2014/main" id="{4B783166-864F-045E-D8B9-C04995F55B22}"/>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72110" name="WordArt 14">
            <a:extLst>
              <a:ext uri="{FF2B5EF4-FFF2-40B4-BE49-F238E27FC236}">
                <a16:creationId xmlns:a16="http://schemas.microsoft.com/office/drawing/2014/main" id="{75F66633-27D9-8F17-9829-9B70F5C55B84}"/>
              </a:ext>
            </a:extLst>
          </p:cNvPr>
          <p:cNvSpPr>
            <a:spLocks noChangeArrowheads="1" noChangeShapeType="1" noTextEdit="1"/>
          </p:cNvSpPr>
          <p:nvPr/>
        </p:nvSpPr>
        <p:spPr bwMode="auto">
          <a:xfrm>
            <a:off x="973138" y="1628775"/>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Centro de control de Pecado</a:t>
            </a:r>
          </a:p>
        </p:txBody>
      </p:sp>
      <p:sp>
        <p:nvSpPr>
          <p:cNvPr id="772111" name="WordArt 15">
            <a:extLst>
              <a:ext uri="{FF2B5EF4-FFF2-40B4-BE49-F238E27FC236}">
                <a16:creationId xmlns:a16="http://schemas.microsoft.com/office/drawing/2014/main" id="{5CE91B3F-D134-B67B-5201-B15633E13F2E}"/>
              </a:ext>
            </a:extLst>
          </p:cNvPr>
          <p:cNvSpPr>
            <a:spLocks noChangeArrowheads="1" noChangeShapeType="1" noTextEdit="1"/>
          </p:cNvSpPr>
          <p:nvPr/>
        </p:nvSpPr>
        <p:spPr bwMode="auto">
          <a:xfrm>
            <a:off x="395288" y="12684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772112" name="Picture 16">
            <a:extLst>
              <a:ext uri="{FF2B5EF4-FFF2-40B4-BE49-F238E27FC236}">
                <a16:creationId xmlns:a16="http://schemas.microsoft.com/office/drawing/2014/main" id="{6B1AD9C1-7403-5F93-F512-FE13AE233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700213"/>
            <a:ext cx="2398712" cy="26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1074" name="Rectangle 2">
            <a:extLst>
              <a:ext uri="{FF2B5EF4-FFF2-40B4-BE49-F238E27FC236}">
                <a16:creationId xmlns:a16="http://schemas.microsoft.com/office/drawing/2014/main" id="{2AD55EAF-C29D-F8FF-6BF6-0C7A86A584FF}"/>
              </a:ext>
            </a:extLst>
          </p:cNvPr>
          <p:cNvSpPr>
            <a:spLocks noChangeArrowheads="1"/>
          </p:cNvSpPr>
          <p:nvPr/>
        </p:nvSpPr>
        <p:spPr bwMode="auto">
          <a:xfrm>
            <a:off x="723900" y="2257425"/>
            <a:ext cx="7848600" cy="17668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b="0">
                <a:effectLst>
                  <a:outerShdw blurRad="38100" dist="38100" dir="2700000" algn="tl">
                    <a:srgbClr val="C0C0C0"/>
                  </a:outerShdw>
                </a:effectLst>
              </a:rPr>
              <a:t>Algunos pueden creer que la sentencia de muerte constituía un castigo demasiado severo por comer la fruta prohibida. Pero solo podemos medir la seriedad de la trasgresión a la luz del efecto que causo el pecado de Adán sobre la raza humana.</a:t>
            </a:r>
            <a:endParaRPr lang="en-US" altLang="es-419" b="0">
              <a:effectLst>
                <a:outerShdw blurRad="38100" dist="38100" dir="2700000" algn="tl">
                  <a:srgbClr val="C0C0C0"/>
                </a:outerShdw>
              </a:effectLst>
            </a:endParaRPr>
          </a:p>
        </p:txBody>
      </p:sp>
      <p:sp>
        <p:nvSpPr>
          <p:cNvPr id="771076" name="Rectangle 4">
            <a:extLst>
              <a:ext uri="{FF2B5EF4-FFF2-40B4-BE49-F238E27FC236}">
                <a16:creationId xmlns:a16="http://schemas.microsoft.com/office/drawing/2014/main" id="{B328B7E6-53A8-5333-29FF-C1A17B8220AC}"/>
              </a:ext>
            </a:extLst>
          </p:cNvPr>
          <p:cNvSpPr>
            <a:spLocks noChangeArrowheads="1"/>
          </p:cNvSpPr>
          <p:nvPr/>
        </p:nvSpPr>
        <p:spPr bwMode="auto">
          <a:xfrm>
            <a:off x="723900" y="4029075"/>
            <a:ext cx="7951788" cy="1766888"/>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b="0">
                <a:effectLst>
                  <a:outerShdw blurRad="38100" dist="38100" dir="2700000" algn="tl">
                    <a:srgbClr val="C0C0C0"/>
                  </a:outerShdw>
                </a:effectLst>
              </a:rPr>
              <a:t>El primer hijo de Adán y Eva se convirtió en un asesino. Sus descendientes pronto violaron las sagrada unión del matrimonio cometiendo poligamia, y no paso mucho tiempo sin que la maldad y la violencia llenaran del mundo (Gen. 4:8,23;6:1-5,11-13)</a:t>
            </a:r>
          </a:p>
        </p:txBody>
      </p:sp>
      <p:grpSp>
        <p:nvGrpSpPr>
          <p:cNvPr id="771080" name="Group 8">
            <a:extLst>
              <a:ext uri="{FF2B5EF4-FFF2-40B4-BE49-F238E27FC236}">
                <a16:creationId xmlns:a16="http://schemas.microsoft.com/office/drawing/2014/main" id="{ED011B00-40B8-2297-6051-44C70D409D59}"/>
              </a:ext>
            </a:extLst>
          </p:cNvPr>
          <p:cNvGrpSpPr>
            <a:grpSpLocks/>
          </p:cNvGrpSpPr>
          <p:nvPr/>
        </p:nvGrpSpPr>
        <p:grpSpPr bwMode="auto">
          <a:xfrm>
            <a:off x="395288" y="115888"/>
            <a:ext cx="4105275" cy="908050"/>
            <a:chOff x="249" y="209"/>
            <a:chExt cx="2586" cy="572"/>
          </a:xfrm>
        </p:grpSpPr>
        <p:sp>
          <p:nvSpPr>
            <p:cNvPr id="771081" name="WordArt 9">
              <a:extLst>
                <a:ext uri="{FF2B5EF4-FFF2-40B4-BE49-F238E27FC236}">
                  <a16:creationId xmlns:a16="http://schemas.microsoft.com/office/drawing/2014/main" id="{E90AA05E-7135-E4F2-31C4-6E0DC4CA6B47}"/>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1082" name="WordArt 10">
              <a:extLst>
                <a:ext uri="{FF2B5EF4-FFF2-40B4-BE49-F238E27FC236}">
                  <a16:creationId xmlns:a16="http://schemas.microsoft.com/office/drawing/2014/main" id="{FE8199CA-505D-AD70-4D40-582AE1C23DBD}"/>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1083" name="WordArt 11">
              <a:extLst>
                <a:ext uri="{FF2B5EF4-FFF2-40B4-BE49-F238E27FC236}">
                  <a16:creationId xmlns:a16="http://schemas.microsoft.com/office/drawing/2014/main" id="{83F4CF93-D021-D24D-F8AD-DD273CFABC7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1084" name="WordArt 12">
            <a:extLst>
              <a:ext uri="{FF2B5EF4-FFF2-40B4-BE49-F238E27FC236}">
                <a16:creationId xmlns:a16="http://schemas.microsoft.com/office/drawing/2014/main" id="{1D915832-88C1-5A0E-C0FC-1B2EE5AA1ED0}"/>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71085" name="WordArt 13">
            <a:extLst>
              <a:ext uri="{FF2B5EF4-FFF2-40B4-BE49-F238E27FC236}">
                <a16:creationId xmlns:a16="http://schemas.microsoft.com/office/drawing/2014/main" id="{9787092C-77CB-E169-5BBB-460C75E48230}"/>
              </a:ext>
            </a:extLst>
          </p:cNvPr>
          <p:cNvSpPr>
            <a:spLocks noChangeArrowheads="1" noChangeShapeType="1" noTextEdit="1"/>
          </p:cNvSpPr>
          <p:nvPr/>
        </p:nvSpPr>
        <p:spPr bwMode="auto">
          <a:xfrm>
            <a:off x="973138" y="17732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efecto del Pecado sobre Humanidad</a:t>
            </a:r>
          </a:p>
        </p:txBody>
      </p:sp>
      <p:sp>
        <p:nvSpPr>
          <p:cNvPr id="771086" name="WordArt 14">
            <a:extLst>
              <a:ext uri="{FF2B5EF4-FFF2-40B4-BE49-F238E27FC236}">
                <a16:creationId xmlns:a16="http://schemas.microsoft.com/office/drawing/2014/main" id="{9FF45C89-B1F6-2B86-4B8A-9B1367C34311}"/>
              </a:ext>
            </a:extLst>
          </p:cNvPr>
          <p:cNvSpPr>
            <a:spLocks noChangeArrowheads="1" noChangeShapeType="1" noTextEdit="1"/>
          </p:cNvSpPr>
          <p:nvPr/>
        </p:nvSpPr>
        <p:spPr bwMode="auto">
          <a:xfrm>
            <a:off x="395288" y="14128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4EC4534B-5B10-D67F-ADE0-4C3778C6431E}"/>
              </a:ext>
            </a:extLst>
          </p:cNvPr>
          <p:cNvSpPr>
            <a:spLocks noChangeArrowheads="1"/>
          </p:cNvSpPr>
          <p:nvPr/>
        </p:nvSpPr>
        <p:spPr bwMode="auto">
          <a:xfrm>
            <a:off x="323850" y="4076700"/>
            <a:ext cx="4622800" cy="14319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Oración, David dijo “No se justificara delante de ti ningún ser humano” (Sal.143:2 véase 14:3)</a:t>
            </a:r>
          </a:p>
        </p:txBody>
      </p:sp>
      <p:sp>
        <p:nvSpPr>
          <p:cNvPr id="770053" name="Rectangle 5">
            <a:extLst>
              <a:ext uri="{FF2B5EF4-FFF2-40B4-BE49-F238E27FC236}">
                <a16:creationId xmlns:a16="http://schemas.microsoft.com/office/drawing/2014/main" id="{36AEB9A8-BBEF-ECE5-6393-45F9AF7923A2}"/>
              </a:ext>
            </a:extLst>
          </p:cNvPr>
          <p:cNvSpPr>
            <a:spLocks noChangeArrowheads="1"/>
          </p:cNvSpPr>
          <p:nvPr/>
        </p:nvSpPr>
        <p:spPr bwMode="auto">
          <a:xfrm>
            <a:off x="323850" y="2781300"/>
            <a:ext cx="5327650" cy="109696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La historia revela que los descendientes de Adán comparten la pecaminosidad de su naturaleza.</a:t>
            </a:r>
            <a:endParaRPr lang="en-US" altLang="es-419"/>
          </a:p>
        </p:txBody>
      </p:sp>
      <p:grpSp>
        <p:nvGrpSpPr>
          <p:cNvPr id="770057" name="Group 9">
            <a:extLst>
              <a:ext uri="{FF2B5EF4-FFF2-40B4-BE49-F238E27FC236}">
                <a16:creationId xmlns:a16="http://schemas.microsoft.com/office/drawing/2014/main" id="{F3802A04-65EC-EBD0-8490-EEF312E591CC}"/>
              </a:ext>
            </a:extLst>
          </p:cNvPr>
          <p:cNvGrpSpPr>
            <a:grpSpLocks/>
          </p:cNvGrpSpPr>
          <p:nvPr/>
        </p:nvGrpSpPr>
        <p:grpSpPr bwMode="auto">
          <a:xfrm>
            <a:off x="395288" y="115888"/>
            <a:ext cx="4105275" cy="908050"/>
            <a:chOff x="249" y="209"/>
            <a:chExt cx="2586" cy="572"/>
          </a:xfrm>
        </p:grpSpPr>
        <p:sp>
          <p:nvSpPr>
            <p:cNvPr id="770058" name="WordArt 10">
              <a:extLst>
                <a:ext uri="{FF2B5EF4-FFF2-40B4-BE49-F238E27FC236}">
                  <a16:creationId xmlns:a16="http://schemas.microsoft.com/office/drawing/2014/main" id="{D90C7F86-F37A-61AD-9973-815DBFE9F0D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0059" name="WordArt 11">
              <a:extLst>
                <a:ext uri="{FF2B5EF4-FFF2-40B4-BE49-F238E27FC236}">
                  <a16:creationId xmlns:a16="http://schemas.microsoft.com/office/drawing/2014/main" id="{303A183B-F203-1399-F96A-4AEC7A76823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0060" name="WordArt 12">
              <a:extLst>
                <a:ext uri="{FF2B5EF4-FFF2-40B4-BE49-F238E27FC236}">
                  <a16:creationId xmlns:a16="http://schemas.microsoft.com/office/drawing/2014/main" id="{38F4C7ED-A379-997B-4D42-904D65B6EA22}"/>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0061" name="WordArt 13">
            <a:extLst>
              <a:ext uri="{FF2B5EF4-FFF2-40B4-BE49-F238E27FC236}">
                <a16:creationId xmlns:a16="http://schemas.microsoft.com/office/drawing/2014/main" id="{82EBF792-6F2C-4BDB-B167-3FEC0988B89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70062" name="WordArt 14">
            <a:extLst>
              <a:ext uri="{FF2B5EF4-FFF2-40B4-BE49-F238E27FC236}">
                <a16:creationId xmlns:a16="http://schemas.microsoft.com/office/drawing/2014/main" id="{46FDEAF3-546E-4877-6051-89D810BC36B6}"/>
              </a:ext>
            </a:extLst>
          </p:cNvPr>
          <p:cNvSpPr>
            <a:spLocks noChangeArrowheads="1" noChangeShapeType="1" noTextEdit="1"/>
          </p:cNvSpPr>
          <p:nvPr/>
        </p:nvSpPr>
        <p:spPr bwMode="auto">
          <a:xfrm>
            <a:off x="1112838" y="2205038"/>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a Pecaminocidad Universal de la Humanidad</a:t>
            </a:r>
          </a:p>
        </p:txBody>
      </p:sp>
      <p:sp>
        <p:nvSpPr>
          <p:cNvPr id="770063" name="WordArt 15">
            <a:extLst>
              <a:ext uri="{FF2B5EF4-FFF2-40B4-BE49-F238E27FC236}">
                <a16:creationId xmlns:a16="http://schemas.microsoft.com/office/drawing/2014/main" id="{573C35D4-CB67-BE08-283E-8E119382031B}"/>
              </a:ext>
            </a:extLst>
          </p:cNvPr>
          <p:cNvSpPr>
            <a:spLocks noChangeArrowheads="1" noChangeShapeType="1" noTextEdit="1"/>
          </p:cNvSpPr>
          <p:nvPr/>
        </p:nvSpPr>
        <p:spPr bwMode="auto">
          <a:xfrm>
            <a:off x="395288" y="1771650"/>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L</a:t>
            </a:r>
          </a:p>
        </p:txBody>
      </p:sp>
      <p:pic>
        <p:nvPicPr>
          <p:cNvPr id="770064" name="Picture 16">
            <a:extLst>
              <a:ext uri="{FF2B5EF4-FFF2-40B4-BE49-F238E27FC236}">
                <a16:creationId xmlns:a16="http://schemas.microsoft.com/office/drawing/2014/main" id="{6BF0830B-94B8-F961-6273-AF55A6923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852738"/>
            <a:ext cx="2530475" cy="276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00703E4C-CBF0-4A24-054E-D074D3A60487}"/>
              </a:ext>
            </a:extLst>
          </p:cNvPr>
          <p:cNvSpPr>
            <a:spLocks noChangeArrowheads="1"/>
          </p:cNvSpPr>
          <p:nvPr/>
        </p:nvSpPr>
        <p:spPr bwMode="auto">
          <a:xfrm>
            <a:off x="539750" y="2409825"/>
            <a:ext cx="4319588" cy="31067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Pablo dijo: “En Adán todos mueren (1 cor.15:22). En otro lugar señala: “Como el pecado entro en el mundo por un hombre, y por el pecado la muerte, así la muerte paso a todos los hombres, por cuando todos pecaron” (Rom. 15:12).</a:t>
            </a:r>
          </a:p>
        </p:txBody>
      </p:sp>
      <p:sp>
        <p:nvSpPr>
          <p:cNvPr id="769029" name="Rectangle 5">
            <a:extLst>
              <a:ext uri="{FF2B5EF4-FFF2-40B4-BE49-F238E27FC236}">
                <a16:creationId xmlns:a16="http://schemas.microsoft.com/office/drawing/2014/main" id="{6FC2123E-4D5C-BCA8-45D0-6A2E33E799FC}"/>
              </a:ext>
            </a:extLst>
          </p:cNvPr>
          <p:cNvSpPr>
            <a:spLocks noChangeArrowheads="1"/>
          </p:cNvSpPr>
          <p:nvPr/>
        </p:nvSpPr>
        <p:spPr bwMode="auto">
          <a:xfrm>
            <a:off x="1476375" y="1773238"/>
            <a:ext cx="6554788"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FF00"/>
                </a:solidFill>
              </a:rPr>
              <a:t>LA PECAMINOSIDAD ES HEREDADA O ADQUIRIDA?</a:t>
            </a:r>
            <a:r>
              <a:rPr lang="es-MX" altLang="es-419" sz="2000">
                <a:solidFill>
                  <a:srgbClr val="FFFF00"/>
                </a:solidFill>
                <a:effectLst>
                  <a:outerShdw blurRad="38100" dist="38100" dir="2700000" algn="tl">
                    <a:srgbClr val="C0C0C0"/>
                  </a:outerShdw>
                </a:effectLst>
              </a:rPr>
              <a:t> </a:t>
            </a:r>
          </a:p>
        </p:txBody>
      </p:sp>
      <p:grpSp>
        <p:nvGrpSpPr>
          <p:cNvPr id="769032" name="Group 8">
            <a:extLst>
              <a:ext uri="{FF2B5EF4-FFF2-40B4-BE49-F238E27FC236}">
                <a16:creationId xmlns:a16="http://schemas.microsoft.com/office/drawing/2014/main" id="{5F77F958-56FF-8347-FA11-78E74CE5111B}"/>
              </a:ext>
            </a:extLst>
          </p:cNvPr>
          <p:cNvGrpSpPr>
            <a:grpSpLocks/>
          </p:cNvGrpSpPr>
          <p:nvPr/>
        </p:nvGrpSpPr>
        <p:grpSpPr bwMode="auto">
          <a:xfrm>
            <a:off x="395288" y="115888"/>
            <a:ext cx="4105275" cy="908050"/>
            <a:chOff x="249" y="209"/>
            <a:chExt cx="2586" cy="572"/>
          </a:xfrm>
        </p:grpSpPr>
        <p:sp>
          <p:nvSpPr>
            <p:cNvPr id="769033" name="WordArt 9">
              <a:extLst>
                <a:ext uri="{FF2B5EF4-FFF2-40B4-BE49-F238E27FC236}">
                  <a16:creationId xmlns:a16="http://schemas.microsoft.com/office/drawing/2014/main" id="{A9D352F1-2F93-38DC-18B1-0A5E4C548CCC}"/>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9034" name="WordArt 10">
              <a:extLst>
                <a:ext uri="{FF2B5EF4-FFF2-40B4-BE49-F238E27FC236}">
                  <a16:creationId xmlns:a16="http://schemas.microsoft.com/office/drawing/2014/main" id="{1928269F-E0EA-A69F-5EE5-FDFE829EBD39}"/>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9035" name="WordArt 11">
              <a:extLst>
                <a:ext uri="{FF2B5EF4-FFF2-40B4-BE49-F238E27FC236}">
                  <a16:creationId xmlns:a16="http://schemas.microsoft.com/office/drawing/2014/main" id="{E3EEF278-820F-A596-DE7E-1DDF0CDBE068}"/>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9036" name="WordArt 12">
            <a:extLst>
              <a:ext uri="{FF2B5EF4-FFF2-40B4-BE49-F238E27FC236}">
                <a16:creationId xmlns:a16="http://schemas.microsoft.com/office/drawing/2014/main" id="{380DEFFA-5368-E342-B6A5-959C5299079A}"/>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69039" name="Picture 15">
            <a:extLst>
              <a:ext uri="{FF2B5EF4-FFF2-40B4-BE49-F238E27FC236}">
                <a16:creationId xmlns:a16="http://schemas.microsoft.com/office/drawing/2014/main" id="{D41D336C-1C23-81FC-6D10-FEFF5216F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349500"/>
            <a:ext cx="3584575" cy="392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02" name="Rectangle 2">
            <a:extLst>
              <a:ext uri="{FF2B5EF4-FFF2-40B4-BE49-F238E27FC236}">
                <a16:creationId xmlns:a16="http://schemas.microsoft.com/office/drawing/2014/main" id="{49915326-6AD9-17C4-6596-2E9FAE45FAA7}"/>
              </a:ext>
            </a:extLst>
          </p:cNvPr>
          <p:cNvSpPr>
            <a:spLocks noChangeArrowheads="1"/>
          </p:cNvSpPr>
          <p:nvPr/>
        </p:nvSpPr>
        <p:spPr bwMode="auto">
          <a:xfrm>
            <a:off x="323850" y="3822700"/>
            <a:ext cx="5295900" cy="17668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a:solidFill>
                  <a:schemeClr val="bg1"/>
                </a:solidFill>
              </a:rPr>
              <a:t>Todo esfuerzo por lograr una vida recta apoyándonos en nuestra propia fortaleza, esta condenado al fracaso. Jesús aseguro que todo aquel que ha pecado, esclavo es del pecado”. </a:t>
            </a:r>
          </a:p>
        </p:txBody>
      </p:sp>
      <p:sp>
        <p:nvSpPr>
          <p:cNvPr id="768003" name="Rectangle 3">
            <a:extLst>
              <a:ext uri="{FF2B5EF4-FFF2-40B4-BE49-F238E27FC236}">
                <a16:creationId xmlns:a16="http://schemas.microsoft.com/office/drawing/2014/main" id="{DFADB148-10BF-92EE-BE8E-CE3139F6BC5C}"/>
              </a:ext>
            </a:extLst>
          </p:cNvPr>
          <p:cNvSpPr>
            <a:spLocks noChangeArrowheads="1"/>
          </p:cNvSpPr>
          <p:nvPr/>
        </p:nvSpPr>
        <p:spPr bwMode="auto">
          <a:xfrm>
            <a:off x="1547813" y="1484313"/>
            <a:ext cx="6738937"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FF00"/>
                </a:solidFill>
              </a:rPr>
              <a:t>LA ERRADICACION DE LA CONDUCTA PECAMINOSA.</a:t>
            </a:r>
            <a:r>
              <a:rPr lang="es-MX" altLang="es-419" sz="2000">
                <a:solidFill>
                  <a:srgbClr val="FFFF00"/>
                </a:solidFill>
                <a:effectLst>
                  <a:outerShdw blurRad="38100" dist="38100" dir="2700000" algn="tl">
                    <a:srgbClr val="C0C0C0"/>
                  </a:outerShdw>
                </a:effectLst>
              </a:rPr>
              <a:t> </a:t>
            </a:r>
          </a:p>
        </p:txBody>
      </p:sp>
      <p:sp>
        <p:nvSpPr>
          <p:cNvPr id="768004" name="Rectangle 4">
            <a:extLst>
              <a:ext uri="{FF2B5EF4-FFF2-40B4-BE49-F238E27FC236}">
                <a16:creationId xmlns:a16="http://schemas.microsoft.com/office/drawing/2014/main" id="{E48E6BB6-D91C-E9A1-6063-6694C767925C}"/>
              </a:ext>
            </a:extLst>
          </p:cNvPr>
          <p:cNvSpPr>
            <a:spLocks noChangeArrowheads="1"/>
          </p:cNvSpPr>
          <p:nvPr/>
        </p:nvSpPr>
        <p:spPr bwMode="auto">
          <a:xfrm>
            <a:off x="284163" y="2312988"/>
            <a:ext cx="5040312" cy="14319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¿Cuanto éxito tiene los individuos en sus esfuerzos por quitar el pecado de sus vidas y de la sociedad?</a:t>
            </a:r>
            <a:endParaRPr lang="en-US" altLang="es-419"/>
          </a:p>
        </p:txBody>
      </p:sp>
      <p:grpSp>
        <p:nvGrpSpPr>
          <p:cNvPr id="768009" name="Group 9">
            <a:extLst>
              <a:ext uri="{FF2B5EF4-FFF2-40B4-BE49-F238E27FC236}">
                <a16:creationId xmlns:a16="http://schemas.microsoft.com/office/drawing/2014/main" id="{98BFC376-DC2D-D030-F334-1241E5F2F41B}"/>
              </a:ext>
            </a:extLst>
          </p:cNvPr>
          <p:cNvGrpSpPr>
            <a:grpSpLocks/>
          </p:cNvGrpSpPr>
          <p:nvPr/>
        </p:nvGrpSpPr>
        <p:grpSpPr bwMode="auto">
          <a:xfrm>
            <a:off x="395288" y="115888"/>
            <a:ext cx="4105275" cy="908050"/>
            <a:chOff x="249" y="209"/>
            <a:chExt cx="2586" cy="572"/>
          </a:xfrm>
        </p:grpSpPr>
        <p:sp>
          <p:nvSpPr>
            <p:cNvPr id="768010" name="WordArt 10">
              <a:extLst>
                <a:ext uri="{FF2B5EF4-FFF2-40B4-BE49-F238E27FC236}">
                  <a16:creationId xmlns:a16="http://schemas.microsoft.com/office/drawing/2014/main" id="{8E6C918E-D4C5-8BB1-06DB-973D7C03596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8011" name="WordArt 11">
              <a:extLst>
                <a:ext uri="{FF2B5EF4-FFF2-40B4-BE49-F238E27FC236}">
                  <a16:creationId xmlns:a16="http://schemas.microsoft.com/office/drawing/2014/main" id="{5A6993F9-1200-F304-B8E0-797ACCAE2D98}"/>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8012" name="WordArt 12">
              <a:extLst>
                <a:ext uri="{FF2B5EF4-FFF2-40B4-BE49-F238E27FC236}">
                  <a16:creationId xmlns:a16="http://schemas.microsoft.com/office/drawing/2014/main" id="{5EBA609C-DA50-BE99-D267-ABBA7A2A8167}"/>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8013" name="WordArt 13">
            <a:extLst>
              <a:ext uri="{FF2B5EF4-FFF2-40B4-BE49-F238E27FC236}">
                <a16:creationId xmlns:a16="http://schemas.microsoft.com/office/drawing/2014/main" id="{A0FC5717-F734-DF10-E728-EB2B8F02719B}"/>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68016" name="Picture 16">
            <a:extLst>
              <a:ext uri="{FF2B5EF4-FFF2-40B4-BE49-F238E27FC236}">
                <a16:creationId xmlns:a16="http://schemas.microsoft.com/office/drawing/2014/main" id="{8A7D3A6A-6BC5-954B-11C4-4FD3837DF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20938"/>
            <a:ext cx="2871788" cy="314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7410" name="Rectangle 2">
            <a:extLst>
              <a:ext uri="{FF2B5EF4-FFF2-40B4-BE49-F238E27FC236}">
                <a16:creationId xmlns:a16="http://schemas.microsoft.com/office/drawing/2014/main" id="{5D23E6BD-2F3A-E059-5CFB-FAECDB61F35D}"/>
              </a:ext>
            </a:extLst>
          </p:cNvPr>
          <p:cNvSpPr>
            <a:spLocks noChangeArrowheads="1"/>
          </p:cNvSpPr>
          <p:nvPr/>
        </p:nvSpPr>
        <p:spPr bwMode="auto">
          <a:xfrm>
            <a:off x="468313" y="1914525"/>
            <a:ext cx="5543550"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a:solidFill>
                  <a:schemeClr val="bg1"/>
                </a:solidFill>
              </a:rPr>
              <a:t>Tan solo el poder divino puede emanciparnos de esta esclavitud. Cristo nos ha asegurado: “Si el hijo os libertase, seréis verdaderamente libres” (Juan 8:36). </a:t>
            </a:r>
          </a:p>
        </p:txBody>
      </p:sp>
      <p:sp>
        <p:nvSpPr>
          <p:cNvPr id="1297411" name="Rectangle 3">
            <a:extLst>
              <a:ext uri="{FF2B5EF4-FFF2-40B4-BE49-F238E27FC236}">
                <a16:creationId xmlns:a16="http://schemas.microsoft.com/office/drawing/2014/main" id="{20D36249-2DF8-9FD4-7AEE-6EB9A6F93837}"/>
              </a:ext>
            </a:extLst>
          </p:cNvPr>
          <p:cNvSpPr>
            <a:spLocks noChangeArrowheads="1"/>
          </p:cNvSpPr>
          <p:nvPr/>
        </p:nvSpPr>
        <p:spPr bwMode="auto">
          <a:xfrm>
            <a:off x="1476375" y="1519238"/>
            <a:ext cx="6738938"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ERRADICACION DE LA CONDUCTA PECAMINOSA.</a:t>
            </a:r>
            <a:r>
              <a:rPr lang="es-MX" altLang="es-419" sz="2000">
                <a:solidFill>
                  <a:srgbClr val="FFCC00"/>
                </a:solidFill>
                <a:effectLst>
                  <a:outerShdw blurRad="38100" dist="38100" dir="2700000" algn="tl">
                    <a:srgbClr val="C0C0C0"/>
                  </a:outerShdw>
                </a:effectLst>
              </a:rPr>
              <a:t> </a:t>
            </a:r>
          </a:p>
        </p:txBody>
      </p:sp>
      <p:sp>
        <p:nvSpPr>
          <p:cNvPr id="1297412" name="Rectangle 4">
            <a:extLst>
              <a:ext uri="{FF2B5EF4-FFF2-40B4-BE49-F238E27FC236}">
                <a16:creationId xmlns:a16="http://schemas.microsoft.com/office/drawing/2014/main" id="{9007814F-D43F-4D95-AEE1-1BC8F5B05FE5}"/>
              </a:ext>
            </a:extLst>
          </p:cNvPr>
          <p:cNvSpPr>
            <a:spLocks noChangeArrowheads="1"/>
          </p:cNvSpPr>
          <p:nvPr/>
        </p:nvSpPr>
        <p:spPr bwMode="auto">
          <a:xfrm>
            <a:off x="468313" y="3644900"/>
            <a:ext cx="4791075" cy="14319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Solo podréis producir justicia, declaro, si permanecéis en mi por que separados de mi nada podéis hacer” (Juan 8:36).</a:t>
            </a:r>
          </a:p>
        </p:txBody>
      </p:sp>
      <p:grpSp>
        <p:nvGrpSpPr>
          <p:cNvPr id="1297417" name="Group 9">
            <a:extLst>
              <a:ext uri="{FF2B5EF4-FFF2-40B4-BE49-F238E27FC236}">
                <a16:creationId xmlns:a16="http://schemas.microsoft.com/office/drawing/2014/main" id="{5DA73E16-42C2-50F1-21CB-D9018B1A2A6D}"/>
              </a:ext>
            </a:extLst>
          </p:cNvPr>
          <p:cNvGrpSpPr>
            <a:grpSpLocks/>
          </p:cNvGrpSpPr>
          <p:nvPr/>
        </p:nvGrpSpPr>
        <p:grpSpPr bwMode="auto">
          <a:xfrm>
            <a:off x="395288" y="115888"/>
            <a:ext cx="4105275" cy="908050"/>
            <a:chOff x="249" y="209"/>
            <a:chExt cx="2586" cy="572"/>
          </a:xfrm>
        </p:grpSpPr>
        <p:sp>
          <p:nvSpPr>
            <p:cNvPr id="1297418" name="WordArt 10">
              <a:extLst>
                <a:ext uri="{FF2B5EF4-FFF2-40B4-BE49-F238E27FC236}">
                  <a16:creationId xmlns:a16="http://schemas.microsoft.com/office/drawing/2014/main" id="{F57EEFFB-9052-477E-571F-F773B1FEEDDA}"/>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297419" name="WordArt 11">
              <a:extLst>
                <a:ext uri="{FF2B5EF4-FFF2-40B4-BE49-F238E27FC236}">
                  <a16:creationId xmlns:a16="http://schemas.microsoft.com/office/drawing/2014/main" id="{6BF3D115-1324-2EC4-BE58-1C7B68458E8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97420" name="WordArt 12">
              <a:extLst>
                <a:ext uri="{FF2B5EF4-FFF2-40B4-BE49-F238E27FC236}">
                  <a16:creationId xmlns:a16="http://schemas.microsoft.com/office/drawing/2014/main" id="{735BC955-2CBB-2103-522B-99D38B88D9D5}"/>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297421" name="WordArt 13">
            <a:extLst>
              <a:ext uri="{FF2B5EF4-FFF2-40B4-BE49-F238E27FC236}">
                <a16:creationId xmlns:a16="http://schemas.microsoft.com/office/drawing/2014/main" id="{34FFF430-F8C1-A927-F9B7-72A13E0BB5B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1297424" name="Picture 16">
            <a:extLst>
              <a:ext uri="{FF2B5EF4-FFF2-40B4-BE49-F238E27FC236}">
                <a16:creationId xmlns:a16="http://schemas.microsoft.com/office/drawing/2014/main" id="{65EBFE6D-2C4E-7A52-640E-9DE05E0AC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997200"/>
            <a:ext cx="3570287" cy="267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0405" name="Rectangle 5">
            <a:extLst>
              <a:ext uri="{FF2B5EF4-FFF2-40B4-BE49-F238E27FC236}">
                <a16:creationId xmlns:a16="http://schemas.microsoft.com/office/drawing/2014/main" id="{45B8B361-C67A-3932-DFF6-E2E001EE5544}"/>
              </a:ext>
            </a:extLst>
          </p:cNvPr>
          <p:cNvSpPr>
            <a:spLocks noChangeArrowheads="1"/>
          </p:cNvSpPr>
          <p:nvPr/>
        </p:nvSpPr>
        <p:spPr bwMode="auto">
          <a:xfrm>
            <a:off x="4284663" y="3303588"/>
            <a:ext cx="4792662" cy="100647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Sus descendientes comparten esa naturaleza caída y de sus consecuencias.</a:t>
            </a:r>
          </a:p>
        </p:txBody>
      </p:sp>
      <p:sp>
        <p:nvSpPr>
          <p:cNvPr id="230406" name="Rectangle 6">
            <a:extLst>
              <a:ext uri="{FF2B5EF4-FFF2-40B4-BE49-F238E27FC236}">
                <a16:creationId xmlns:a16="http://schemas.microsoft.com/office/drawing/2014/main" id="{70562BB4-3C5D-DDC4-8D38-854B80C4EEE8}"/>
              </a:ext>
            </a:extLst>
          </p:cNvPr>
          <p:cNvSpPr>
            <a:spLocks noChangeArrowheads="1"/>
          </p:cNvSpPr>
          <p:nvPr/>
        </p:nvSpPr>
        <p:spPr bwMode="auto">
          <a:xfrm>
            <a:off x="4283075" y="2816225"/>
            <a:ext cx="3529013"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Se volvieron mortales.</a:t>
            </a:r>
          </a:p>
        </p:txBody>
      </p:sp>
      <p:sp>
        <p:nvSpPr>
          <p:cNvPr id="230407" name="Rectangle 7">
            <a:extLst>
              <a:ext uri="{FF2B5EF4-FFF2-40B4-BE49-F238E27FC236}">
                <a16:creationId xmlns:a16="http://schemas.microsoft.com/office/drawing/2014/main" id="{EC6FCC3A-AC55-C38C-FB2D-510A53793622}"/>
              </a:ext>
            </a:extLst>
          </p:cNvPr>
          <p:cNvSpPr>
            <a:spLocks noChangeArrowheads="1"/>
          </p:cNvSpPr>
          <p:nvPr/>
        </p:nvSpPr>
        <p:spPr bwMode="auto">
          <a:xfrm>
            <a:off x="4284663" y="4437063"/>
            <a:ext cx="4572000" cy="70167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La imagen de Dios en ellos, fue desfigurada</a:t>
            </a:r>
          </a:p>
        </p:txBody>
      </p:sp>
      <p:sp>
        <p:nvSpPr>
          <p:cNvPr id="230408" name="Rectangle 8">
            <a:extLst>
              <a:ext uri="{FF2B5EF4-FFF2-40B4-BE49-F238E27FC236}">
                <a16:creationId xmlns:a16="http://schemas.microsoft.com/office/drawing/2014/main" id="{B90CDB74-787B-7D85-1232-161BBD7A68B8}"/>
              </a:ext>
            </a:extLst>
          </p:cNvPr>
          <p:cNvSpPr>
            <a:spLocks noChangeArrowheads="1"/>
          </p:cNvSpPr>
          <p:nvPr/>
        </p:nvSpPr>
        <p:spPr bwMode="auto">
          <a:xfrm>
            <a:off x="4284663" y="2179638"/>
            <a:ext cx="4537075"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400"/>
              <a:t>Cuando Adán y Eva pecaron</a:t>
            </a:r>
            <a:endParaRPr lang="es-ES" altLang="es-419" sz="2400"/>
          </a:p>
        </p:txBody>
      </p:sp>
      <p:grpSp>
        <p:nvGrpSpPr>
          <p:cNvPr id="230415" name="Group 15">
            <a:extLst>
              <a:ext uri="{FF2B5EF4-FFF2-40B4-BE49-F238E27FC236}">
                <a16:creationId xmlns:a16="http://schemas.microsoft.com/office/drawing/2014/main" id="{0EE1A355-31DB-597F-B524-774584BE28B3}"/>
              </a:ext>
            </a:extLst>
          </p:cNvPr>
          <p:cNvGrpSpPr>
            <a:grpSpLocks/>
          </p:cNvGrpSpPr>
          <p:nvPr/>
        </p:nvGrpSpPr>
        <p:grpSpPr bwMode="auto">
          <a:xfrm>
            <a:off x="395288" y="115888"/>
            <a:ext cx="4105275" cy="908050"/>
            <a:chOff x="249" y="209"/>
            <a:chExt cx="2586" cy="572"/>
          </a:xfrm>
        </p:grpSpPr>
        <p:sp>
          <p:nvSpPr>
            <p:cNvPr id="230416" name="WordArt 16">
              <a:extLst>
                <a:ext uri="{FF2B5EF4-FFF2-40B4-BE49-F238E27FC236}">
                  <a16:creationId xmlns:a16="http://schemas.microsoft.com/office/drawing/2014/main" id="{B0A0D96C-5C9B-7A1F-3148-489B0C9B3339}"/>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230417" name="WordArt 17">
              <a:extLst>
                <a:ext uri="{FF2B5EF4-FFF2-40B4-BE49-F238E27FC236}">
                  <a16:creationId xmlns:a16="http://schemas.microsoft.com/office/drawing/2014/main" id="{EC06D205-7B5D-8E56-A472-DE6B649B49B3}"/>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30418" name="WordArt 18">
              <a:extLst>
                <a:ext uri="{FF2B5EF4-FFF2-40B4-BE49-F238E27FC236}">
                  <a16:creationId xmlns:a16="http://schemas.microsoft.com/office/drawing/2014/main" id="{4DA62F9A-DB12-7BE6-27B9-2D9C98CAD625}"/>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230419" name="WordArt 19">
            <a:extLst>
              <a:ext uri="{FF2B5EF4-FFF2-40B4-BE49-F238E27FC236}">
                <a16:creationId xmlns:a16="http://schemas.microsoft.com/office/drawing/2014/main" id="{9CBAB3A2-A892-48B1-5EF7-B5B0902B520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230422" name="Picture 22">
            <a:extLst>
              <a:ext uri="{FF2B5EF4-FFF2-40B4-BE49-F238E27FC236}">
                <a16:creationId xmlns:a16="http://schemas.microsoft.com/office/drawing/2014/main" id="{3972772C-037E-4BC5-0D26-5EE3C353B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4506912" cy="4929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EDD47BDB-B233-EFC0-C353-A98E9794133E}"/>
              </a:ext>
            </a:extLst>
          </p:cNvPr>
          <p:cNvSpPr>
            <a:spLocks noChangeArrowheads="1"/>
          </p:cNvSpPr>
          <p:nvPr/>
        </p:nvSpPr>
        <p:spPr bwMode="auto">
          <a:xfrm>
            <a:off x="142875" y="3787775"/>
            <a:ext cx="62611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Un número creciente de cristianos han adoptado la evolución para realizar la creación descrita en el Génesis. Los aceptan la evolución teísta no consideran que los primeros capítulos de Génesis sean literales, si no meras alegorías o mitos.</a:t>
            </a:r>
          </a:p>
        </p:txBody>
      </p:sp>
      <p:sp>
        <p:nvSpPr>
          <p:cNvPr id="766979" name="Rectangle 3">
            <a:extLst>
              <a:ext uri="{FF2B5EF4-FFF2-40B4-BE49-F238E27FC236}">
                <a16:creationId xmlns:a16="http://schemas.microsoft.com/office/drawing/2014/main" id="{35338E45-1A9E-E97E-7C72-4F2C4602536B}"/>
              </a:ext>
            </a:extLst>
          </p:cNvPr>
          <p:cNvSpPr>
            <a:spLocks noChangeArrowheads="1"/>
          </p:cNvSpPr>
          <p:nvPr/>
        </p:nvSpPr>
        <p:spPr bwMode="auto">
          <a:xfrm>
            <a:off x="2124075" y="1519238"/>
            <a:ext cx="5351463"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EVOLUCION Y LA CAIDA DEL HOMBRE.</a:t>
            </a:r>
            <a:endParaRPr lang="en-US" altLang="es-419" sz="2000" b="0">
              <a:solidFill>
                <a:srgbClr val="FFCC00"/>
              </a:solidFill>
            </a:endParaRPr>
          </a:p>
        </p:txBody>
      </p:sp>
      <p:sp>
        <p:nvSpPr>
          <p:cNvPr id="766980" name="Rectangle 4">
            <a:extLst>
              <a:ext uri="{FF2B5EF4-FFF2-40B4-BE49-F238E27FC236}">
                <a16:creationId xmlns:a16="http://schemas.microsoft.com/office/drawing/2014/main" id="{32B55FAA-ED1C-4C20-34E0-9502ED9695D8}"/>
              </a:ext>
            </a:extLst>
          </p:cNvPr>
          <p:cNvSpPr>
            <a:spLocks noChangeArrowheads="1"/>
          </p:cNvSpPr>
          <p:nvPr/>
        </p:nvSpPr>
        <p:spPr bwMode="auto">
          <a:xfrm>
            <a:off x="215900" y="2276475"/>
            <a:ext cx="61563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Desde la creación, Satanás ha confundido a muchos al debilitar su confianza en los relatos bíblicos de los orígenes de la raza humana y la caída de Adán y Eva.</a:t>
            </a:r>
            <a:r>
              <a:rPr lang="es-MX" altLang="es-419">
                <a:effectLst>
                  <a:outerShdw blurRad="38100" dist="38100" dir="2700000" algn="tl">
                    <a:srgbClr val="C0C0C0"/>
                  </a:outerShdw>
                </a:effectLst>
              </a:rPr>
              <a:t> </a:t>
            </a:r>
            <a:endParaRPr lang="en-US" altLang="es-419">
              <a:effectLst>
                <a:outerShdw blurRad="38100" dist="38100" dir="2700000" algn="tl">
                  <a:srgbClr val="C0C0C0"/>
                </a:outerShdw>
              </a:effectLst>
            </a:endParaRPr>
          </a:p>
        </p:txBody>
      </p:sp>
      <p:grpSp>
        <p:nvGrpSpPr>
          <p:cNvPr id="766984" name="Group 8">
            <a:extLst>
              <a:ext uri="{FF2B5EF4-FFF2-40B4-BE49-F238E27FC236}">
                <a16:creationId xmlns:a16="http://schemas.microsoft.com/office/drawing/2014/main" id="{88B0C706-4B9B-8239-B4B9-4FB750FA9C76}"/>
              </a:ext>
            </a:extLst>
          </p:cNvPr>
          <p:cNvGrpSpPr>
            <a:grpSpLocks/>
          </p:cNvGrpSpPr>
          <p:nvPr/>
        </p:nvGrpSpPr>
        <p:grpSpPr bwMode="auto">
          <a:xfrm>
            <a:off x="395288" y="115888"/>
            <a:ext cx="4105275" cy="908050"/>
            <a:chOff x="249" y="209"/>
            <a:chExt cx="2586" cy="572"/>
          </a:xfrm>
        </p:grpSpPr>
        <p:sp>
          <p:nvSpPr>
            <p:cNvPr id="766985" name="WordArt 9">
              <a:extLst>
                <a:ext uri="{FF2B5EF4-FFF2-40B4-BE49-F238E27FC236}">
                  <a16:creationId xmlns:a16="http://schemas.microsoft.com/office/drawing/2014/main" id="{887C9F5E-598F-3414-5B27-B30C1EC313AE}"/>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6986" name="WordArt 10">
              <a:extLst>
                <a:ext uri="{FF2B5EF4-FFF2-40B4-BE49-F238E27FC236}">
                  <a16:creationId xmlns:a16="http://schemas.microsoft.com/office/drawing/2014/main" id="{319E1C1D-5807-595C-BC47-D2D9EFCB3BA4}"/>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6987" name="WordArt 11">
              <a:extLst>
                <a:ext uri="{FF2B5EF4-FFF2-40B4-BE49-F238E27FC236}">
                  <a16:creationId xmlns:a16="http://schemas.microsoft.com/office/drawing/2014/main" id="{8FDF6CBB-7E8F-96E7-D90B-39A83B5CBEE6}"/>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6988" name="WordArt 12">
            <a:extLst>
              <a:ext uri="{FF2B5EF4-FFF2-40B4-BE49-F238E27FC236}">
                <a16:creationId xmlns:a16="http://schemas.microsoft.com/office/drawing/2014/main" id="{C8D9ED8A-3E45-DB62-55DE-C3CA2591A3B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66991" name="Picture 15">
            <a:extLst>
              <a:ext uri="{FF2B5EF4-FFF2-40B4-BE49-F238E27FC236}">
                <a16:creationId xmlns:a16="http://schemas.microsoft.com/office/drawing/2014/main" id="{DF79A9DC-7E83-2F89-53F5-972D57FD4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349500"/>
            <a:ext cx="325755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5954" name="Rectangle 2">
            <a:extLst>
              <a:ext uri="{FF2B5EF4-FFF2-40B4-BE49-F238E27FC236}">
                <a16:creationId xmlns:a16="http://schemas.microsoft.com/office/drawing/2014/main" id="{F9DFF2A6-850B-2BCF-9EF4-096D0C576D17}"/>
              </a:ext>
            </a:extLst>
          </p:cNvPr>
          <p:cNvSpPr>
            <a:spLocks noChangeArrowheads="1"/>
          </p:cNvSpPr>
          <p:nvPr/>
        </p:nvSpPr>
        <p:spPr bwMode="auto">
          <a:xfrm>
            <a:off x="179388" y="1976438"/>
            <a:ext cx="5832475" cy="13747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Los cristianos creacionistas están preocupados por el impacto que tiene la teoría  de la evolución sobre la fe cristiana. Jaime Orr escribió:</a:t>
            </a:r>
            <a:endParaRPr lang="en-US" altLang="es-419" sz="2100"/>
          </a:p>
        </p:txBody>
      </p:sp>
      <p:sp>
        <p:nvSpPr>
          <p:cNvPr id="765955" name="Rectangle 3">
            <a:extLst>
              <a:ext uri="{FF2B5EF4-FFF2-40B4-BE49-F238E27FC236}">
                <a16:creationId xmlns:a16="http://schemas.microsoft.com/office/drawing/2014/main" id="{671705C4-A304-0A0A-D068-F8D6C33DD7E0}"/>
              </a:ext>
            </a:extLst>
          </p:cNvPr>
          <p:cNvSpPr>
            <a:spLocks noChangeArrowheads="1"/>
          </p:cNvSpPr>
          <p:nvPr/>
        </p:nvSpPr>
        <p:spPr bwMode="auto">
          <a:xfrm>
            <a:off x="1258888" y="1592263"/>
            <a:ext cx="70866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CONCEPTO BIBLICO DEL HOMBRE Y LA EVOLUCION.</a:t>
            </a:r>
            <a:endParaRPr lang="en-US" altLang="es-419" sz="2000" b="0">
              <a:solidFill>
                <a:srgbClr val="FFCC00"/>
              </a:solidFill>
            </a:endParaRPr>
          </a:p>
        </p:txBody>
      </p:sp>
      <p:sp>
        <p:nvSpPr>
          <p:cNvPr id="765957" name="Rectangle 5">
            <a:extLst>
              <a:ext uri="{FF2B5EF4-FFF2-40B4-BE49-F238E27FC236}">
                <a16:creationId xmlns:a16="http://schemas.microsoft.com/office/drawing/2014/main" id="{CACDF27D-2952-2A94-D2F8-03FD4F9A0894}"/>
              </a:ext>
            </a:extLst>
          </p:cNvPr>
          <p:cNvSpPr>
            <a:spLocks noChangeArrowheads="1"/>
          </p:cNvSpPr>
          <p:nvPr/>
        </p:nvSpPr>
        <p:spPr bwMode="auto">
          <a:xfrm>
            <a:off x="107950" y="3292475"/>
            <a:ext cx="6264275" cy="26574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“En nuestros días, el cristianismo se ve amenazado, no por ataques aislados a sus doctrinas …si no por una contra visión del mundo, concebida positivamente, la cual pretende estar fundada sobre hechos científicos, hábilmente construida y defendida, pero que en sus ideas fundamentales, ataca la raíz misma del sistema cristiano</a:t>
            </a:r>
            <a:endParaRPr lang="en-US" altLang="es-419" sz="2100"/>
          </a:p>
        </p:txBody>
      </p:sp>
      <p:grpSp>
        <p:nvGrpSpPr>
          <p:cNvPr id="765961" name="Group 9">
            <a:extLst>
              <a:ext uri="{FF2B5EF4-FFF2-40B4-BE49-F238E27FC236}">
                <a16:creationId xmlns:a16="http://schemas.microsoft.com/office/drawing/2014/main" id="{1E4686B9-5205-1DBC-82CD-348877D88E48}"/>
              </a:ext>
            </a:extLst>
          </p:cNvPr>
          <p:cNvGrpSpPr>
            <a:grpSpLocks/>
          </p:cNvGrpSpPr>
          <p:nvPr/>
        </p:nvGrpSpPr>
        <p:grpSpPr bwMode="auto">
          <a:xfrm>
            <a:off x="395288" y="115888"/>
            <a:ext cx="4105275" cy="908050"/>
            <a:chOff x="249" y="209"/>
            <a:chExt cx="2586" cy="572"/>
          </a:xfrm>
        </p:grpSpPr>
        <p:sp>
          <p:nvSpPr>
            <p:cNvPr id="765962" name="WordArt 10">
              <a:extLst>
                <a:ext uri="{FF2B5EF4-FFF2-40B4-BE49-F238E27FC236}">
                  <a16:creationId xmlns:a16="http://schemas.microsoft.com/office/drawing/2014/main" id="{DB16D892-4B89-5005-22BF-8A5920BECCFB}"/>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5963" name="WordArt 11">
              <a:extLst>
                <a:ext uri="{FF2B5EF4-FFF2-40B4-BE49-F238E27FC236}">
                  <a16:creationId xmlns:a16="http://schemas.microsoft.com/office/drawing/2014/main" id="{1C057397-41D8-6D3D-81E1-670FF45B3369}"/>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5964" name="WordArt 12">
              <a:extLst>
                <a:ext uri="{FF2B5EF4-FFF2-40B4-BE49-F238E27FC236}">
                  <a16:creationId xmlns:a16="http://schemas.microsoft.com/office/drawing/2014/main" id="{19850717-0785-C305-3C99-8E7878954D22}"/>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5965" name="WordArt 13">
            <a:extLst>
              <a:ext uri="{FF2B5EF4-FFF2-40B4-BE49-F238E27FC236}">
                <a16:creationId xmlns:a16="http://schemas.microsoft.com/office/drawing/2014/main" id="{58477535-9971-EAA4-0413-CDD3EC8BB79E}"/>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65966" name="WordArt 14">
            <a:extLst>
              <a:ext uri="{FF2B5EF4-FFF2-40B4-BE49-F238E27FC236}">
                <a16:creationId xmlns:a16="http://schemas.microsoft.com/office/drawing/2014/main" id="{FC0AC191-3150-29D6-6852-E0BFA4DB1824}"/>
              </a:ext>
            </a:extLst>
          </p:cNvPr>
          <p:cNvSpPr>
            <a:spLocks noChangeArrowheads="1" noChangeShapeType="1" noTextEdit="1"/>
          </p:cNvSpPr>
          <p:nvPr/>
        </p:nvSpPr>
        <p:spPr bwMode="auto">
          <a:xfrm>
            <a:off x="6732588" y="2924175"/>
            <a:ext cx="2160587" cy="1800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a Biblia Rechaza </a:t>
            </a:r>
          </a:p>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la interpretación </a:t>
            </a:r>
          </a:p>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Mitica o Alegórica</a:t>
            </a:r>
          </a:p>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 de Génesis</a:t>
            </a:r>
          </a:p>
        </p:txBody>
      </p:sp>
      <p:sp>
        <p:nvSpPr>
          <p:cNvPr id="765967" name="WordArt 15">
            <a:extLst>
              <a:ext uri="{FF2B5EF4-FFF2-40B4-BE49-F238E27FC236}">
                <a16:creationId xmlns:a16="http://schemas.microsoft.com/office/drawing/2014/main" id="{52718684-039E-1DFA-3892-059AD23A8A0C}"/>
              </a:ext>
            </a:extLst>
          </p:cNvPr>
          <p:cNvSpPr>
            <a:spLocks noChangeArrowheads="1" noChangeShapeType="1" noTextEdit="1"/>
          </p:cNvSpPr>
          <p:nvPr/>
        </p:nvSpPr>
        <p:spPr bwMode="auto">
          <a:xfrm>
            <a:off x="6156325" y="2814638"/>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D67B194E-C59F-2D89-F1BD-85F866F2D496}"/>
              </a:ext>
            </a:extLst>
          </p:cNvPr>
          <p:cNvSpPr>
            <a:spLocks noChangeArrowheads="1"/>
          </p:cNvSpPr>
          <p:nvPr/>
        </p:nvSpPr>
        <p:spPr bwMode="auto">
          <a:xfrm>
            <a:off x="395288" y="2349500"/>
            <a:ext cx="4392612" cy="16954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sz="2100">
                <a:solidFill>
                  <a:schemeClr val="bg1"/>
                </a:solidFill>
              </a:rPr>
              <a:t>La evolución, en cualquier forma que se presente, contradice los fundamentos básicos del cristianismo. Bien lo expreso Leonardo Verduin al declarar:</a:t>
            </a:r>
          </a:p>
        </p:txBody>
      </p:sp>
      <p:sp>
        <p:nvSpPr>
          <p:cNvPr id="764931" name="Rectangle 3">
            <a:extLst>
              <a:ext uri="{FF2B5EF4-FFF2-40B4-BE49-F238E27FC236}">
                <a16:creationId xmlns:a16="http://schemas.microsoft.com/office/drawing/2014/main" id="{B83CF2BE-C298-678B-5E2A-F22B6ED5F869}"/>
              </a:ext>
            </a:extLst>
          </p:cNvPr>
          <p:cNvSpPr>
            <a:spLocks noChangeArrowheads="1"/>
          </p:cNvSpPr>
          <p:nvPr/>
        </p:nvSpPr>
        <p:spPr bwMode="auto">
          <a:xfrm>
            <a:off x="393700" y="4117975"/>
            <a:ext cx="4465638" cy="16954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En lugar de la historia de una caída aparece la historia de un ascenso El cristianismo. El cristianismo y la evolución  se hallan diametralmente opuestos.</a:t>
            </a:r>
            <a:r>
              <a:rPr lang="es-MX" altLang="es-419" sz="2100">
                <a:effectLst>
                  <a:outerShdw blurRad="38100" dist="38100" dir="2700000" algn="tl">
                    <a:srgbClr val="C0C0C0"/>
                  </a:outerShdw>
                </a:effectLst>
              </a:rPr>
              <a:t> </a:t>
            </a:r>
          </a:p>
        </p:txBody>
      </p:sp>
      <p:sp>
        <p:nvSpPr>
          <p:cNvPr id="764932" name="Rectangle 4">
            <a:extLst>
              <a:ext uri="{FF2B5EF4-FFF2-40B4-BE49-F238E27FC236}">
                <a16:creationId xmlns:a16="http://schemas.microsoft.com/office/drawing/2014/main" id="{8E140D98-4C05-6ACD-017A-FC3D256777CF}"/>
              </a:ext>
            </a:extLst>
          </p:cNvPr>
          <p:cNvSpPr>
            <a:spLocks noChangeArrowheads="1"/>
          </p:cNvSpPr>
          <p:nvPr/>
        </p:nvSpPr>
        <p:spPr bwMode="auto">
          <a:xfrm>
            <a:off x="2843213" y="1773238"/>
            <a:ext cx="410845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CALVARIO Y LA EVOLUCION.</a:t>
            </a:r>
            <a:endParaRPr lang="en-US" altLang="es-419" sz="2000" b="0">
              <a:solidFill>
                <a:srgbClr val="FFCC00"/>
              </a:solidFill>
            </a:endParaRPr>
          </a:p>
        </p:txBody>
      </p:sp>
      <p:grpSp>
        <p:nvGrpSpPr>
          <p:cNvPr id="764936" name="Group 8">
            <a:extLst>
              <a:ext uri="{FF2B5EF4-FFF2-40B4-BE49-F238E27FC236}">
                <a16:creationId xmlns:a16="http://schemas.microsoft.com/office/drawing/2014/main" id="{6E150BAC-D2DE-2885-D347-DB2759D2F0A3}"/>
              </a:ext>
            </a:extLst>
          </p:cNvPr>
          <p:cNvGrpSpPr>
            <a:grpSpLocks/>
          </p:cNvGrpSpPr>
          <p:nvPr/>
        </p:nvGrpSpPr>
        <p:grpSpPr bwMode="auto">
          <a:xfrm>
            <a:off x="395288" y="115888"/>
            <a:ext cx="4105275" cy="908050"/>
            <a:chOff x="249" y="209"/>
            <a:chExt cx="2586" cy="572"/>
          </a:xfrm>
        </p:grpSpPr>
        <p:sp>
          <p:nvSpPr>
            <p:cNvPr id="764937" name="WordArt 9">
              <a:extLst>
                <a:ext uri="{FF2B5EF4-FFF2-40B4-BE49-F238E27FC236}">
                  <a16:creationId xmlns:a16="http://schemas.microsoft.com/office/drawing/2014/main" id="{D5938D9E-98CA-2285-7810-C5B02D70E4CB}"/>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4938" name="WordArt 10">
              <a:extLst>
                <a:ext uri="{FF2B5EF4-FFF2-40B4-BE49-F238E27FC236}">
                  <a16:creationId xmlns:a16="http://schemas.microsoft.com/office/drawing/2014/main" id="{AD4E2D46-9557-F022-6347-1B7B2E31D55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4939" name="WordArt 11">
              <a:extLst>
                <a:ext uri="{FF2B5EF4-FFF2-40B4-BE49-F238E27FC236}">
                  <a16:creationId xmlns:a16="http://schemas.microsoft.com/office/drawing/2014/main" id="{0C526601-9165-430D-EC9E-E989846F129D}"/>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4940" name="WordArt 12">
            <a:extLst>
              <a:ext uri="{FF2B5EF4-FFF2-40B4-BE49-F238E27FC236}">
                <a16:creationId xmlns:a16="http://schemas.microsoft.com/office/drawing/2014/main" id="{2C8182BE-C851-6955-670A-C0A1E716229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64943" name="Picture 15">
            <a:extLst>
              <a:ext uri="{FF2B5EF4-FFF2-40B4-BE49-F238E27FC236}">
                <a16:creationId xmlns:a16="http://schemas.microsoft.com/office/drawing/2014/main" id="{C5C9DF71-60E4-6690-A66F-A6C6F8995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276475"/>
            <a:ext cx="2724150" cy="363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8434" name="Rectangle 2">
            <a:extLst>
              <a:ext uri="{FF2B5EF4-FFF2-40B4-BE49-F238E27FC236}">
                <a16:creationId xmlns:a16="http://schemas.microsoft.com/office/drawing/2014/main" id="{DE7AAE21-9E47-9C2E-E440-B6ACC94C1DF1}"/>
              </a:ext>
            </a:extLst>
          </p:cNvPr>
          <p:cNvSpPr>
            <a:spLocks noChangeArrowheads="1"/>
          </p:cNvSpPr>
          <p:nvPr/>
        </p:nvSpPr>
        <p:spPr bwMode="auto">
          <a:xfrm>
            <a:off x="539750" y="1981200"/>
            <a:ext cx="5545138" cy="169545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sz="2100">
                <a:solidFill>
                  <a:schemeClr val="bg1"/>
                </a:solidFill>
              </a:rPr>
              <a:t>La historia según la cual nuestros primeros padres fueron creados a imagen de Dios y experimentaron la caída en el pecado, o es cierta o no lo es. Y si no lo es, entonces ara que ser cristianos? </a:t>
            </a:r>
            <a:endParaRPr lang="en-US" altLang="es-419" sz="2100">
              <a:solidFill>
                <a:schemeClr val="bg1"/>
              </a:solidFill>
            </a:endParaRPr>
          </a:p>
        </p:txBody>
      </p:sp>
      <p:sp>
        <p:nvSpPr>
          <p:cNvPr id="1298435" name="Rectangle 3">
            <a:extLst>
              <a:ext uri="{FF2B5EF4-FFF2-40B4-BE49-F238E27FC236}">
                <a16:creationId xmlns:a16="http://schemas.microsoft.com/office/drawing/2014/main" id="{C42998E2-3E9D-3F68-A6DF-09B566E918A5}"/>
              </a:ext>
            </a:extLst>
          </p:cNvPr>
          <p:cNvSpPr>
            <a:spLocks noChangeArrowheads="1"/>
          </p:cNvSpPr>
          <p:nvPr/>
        </p:nvSpPr>
        <p:spPr bwMode="auto">
          <a:xfrm>
            <a:off x="2987675" y="1519238"/>
            <a:ext cx="40386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CALVARIO Y LA EVOLUCION</a:t>
            </a:r>
            <a:endParaRPr lang="en-US" altLang="es-419" sz="2000" b="0">
              <a:solidFill>
                <a:srgbClr val="FFCC00"/>
              </a:solidFill>
            </a:endParaRPr>
          </a:p>
        </p:txBody>
      </p:sp>
      <p:sp>
        <p:nvSpPr>
          <p:cNvPr id="1298436" name="Rectangle 4">
            <a:extLst>
              <a:ext uri="{FF2B5EF4-FFF2-40B4-BE49-F238E27FC236}">
                <a16:creationId xmlns:a16="http://schemas.microsoft.com/office/drawing/2014/main" id="{4278BD8F-18B0-1C04-236E-D2F6A1822125}"/>
              </a:ext>
            </a:extLst>
          </p:cNvPr>
          <p:cNvSpPr>
            <a:spLocks noChangeArrowheads="1"/>
          </p:cNvSpPr>
          <p:nvPr/>
        </p:nvSpPr>
        <p:spPr bwMode="auto">
          <a:xfrm>
            <a:off x="539750" y="3795713"/>
            <a:ext cx="5545138" cy="20161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Nuestra esperanza se afirma en el Hombre que colgó de la cruz. Su muerte es lo único que abre la posibilidad de una vida mejor y mas plena que nunca tenga fin. El calvario declara que necesitamos un sustituto que nos libere.</a:t>
            </a:r>
          </a:p>
        </p:txBody>
      </p:sp>
      <p:grpSp>
        <p:nvGrpSpPr>
          <p:cNvPr id="1298441" name="Group 9">
            <a:extLst>
              <a:ext uri="{FF2B5EF4-FFF2-40B4-BE49-F238E27FC236}">
                <a16:creationId xmlns:a16="http://schemas.microsoft.com/office/drawing/2014/main" id="{D022FF30-4B9B-F11B-9FBB-8BCFA2378440}"/>
              </a:ext>
            </a:extLst>
          </p:cNvPr>
          <p:cNvGrpSpPr>
            <a:grpSpLocks/>
          </p:cNvGrpSpPr>
          <p:nvPr/>
        </p:nvGrpSpPr>
        <p:grpSpPr bwMode="auto">
          <a:xfrm>
            <a:off x="395288" y="115888"/>
            <a:ext cx="4105275" cy="908050"/>
            <a:chOff x="249" y="209"/>
            <a:chExt cx="2586" cy="572"/>
          </a:xfrm>
        </p:grpSpPr>
        <p:sp>
          <p:nvSpPr>
            <p:cNvPr id="1298442" name="WordArt 10">
              <a:extLst>
                <a:ext uri="{FF2B5EF4-FFF2-40B4-BE49-F238E27FC236}">
                  <a16:creationId xmlns:a16="http://schemas.microsoft.com/office/drawing/2014/main" id="{461EAE9A-D55D-4568-6C47-5A610AFA284D}"/>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298443" name="WordArt 11">
              <a:extLst>
                <a:ext uri="{FF2B5EF4-FFF2-40B4-BE49-F238E27FC236}">
                  <a16:creationId xmlns:a16="http://schemas.microsoft.com/office/drawing/2014/main" id="{BD2FC04C-4CE3-49C9-A9F9-6269D1CA0BCC}"/>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98444" name="WordArt 12">
              <a:extLst>
                <a:ext uri="{FF2B5EF4-FFF2-40B4-BE49-F238E27FC236}">
                  <a16:creationId xmlns:a16="http://schemas.microsoft.com/office/drawing/2014/main" id="{11C22FDF-9493-06DB-B583-B3AD29AF482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298445" name="WordArt 13">
            <a:extLst>
              <a:ext uri="{FF2B5EF4-FFF2-40B4-BE49-F238E27FC236}">
                <a16:creationId xmlns:a16="http://schemas.microsoft.com/office/drawing/2014/main" id="{BD72C306-818E-5B37-00FB-A16F0DFE31BB}"/>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1298448" name="Picture 16">
            <a:extLst>
              <a:ext uri="{FF2B5EF4-FFF2-40B4-BE49-F238E27FC236}">
                <a16:creationId xmlns:a16="http://schemas.microsoft.com/office/drawing/2014/main" id="{F17B317D-B6F9-EA56-84F7-60320FA39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9891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3906" name="Rectangle 2">
            <a:extLst>
              <a:ext uri="{FF2B5EF4-FFF2-40B4-BE49-F238E27FC236}">
                <a16:creationId xmlns:a16="http://schemas.microsoft.com/office/drawing/2014/main" id="{7C63256D-0153-ED62-B2DB-20EF23384101}"/>
              </a:ext>
            </a:extLst>
          </p:cNvPr>
          <p:cNvSpPr>
            <a:spLocks noChangeArrowheads="1"/>
          </p:cNvSpPr>
          <p:nvPr/>
        </p:nvSpPr>
        <p:spPr bwMode="auto">
          <a:xfrm>
            <a:off x="395288" y="2120900"/>
            <a:ext cx="5832475" cy="1766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Probablemente, la mejor respuesta al conflicto  entre la creación y la evolución se obtiene al mirar la creación de la humanidad desde la perspectiva de la encarnación. </a:t>
            </a:r>
            <a:endParaRPr lang="en-US" altLang="es-419">
              <a:effectLst>
                <a:outerShdw blurRad="38100" dist="38100" dir="2700000" algn="tl">
                  <a:srgbClr val="C0C0C0"/>
                </a:outerShdw>
              </a:effectLst>
            </a:endParaRPr>
          </a:p>
        </p:txBody>
      </p:sp>
      <p:sp>
        <p:nvSpPr>
          <p:cNvPr id="763907" name="Rectangle 3">
            <a:extLst>
              <a:ext uri="{FF2B5EF4-FFF2-40B4-BE49-F238E27FC236}">
                <a16:creationId xmlns:a16="http://schemas.microsoft.com/office/drawing/2014/main" id="{334B441F-B44F-14D3-A40E-F8B94CE11C46}"/>
              </a:ext>
            </a:extLst>
          </p:cNvPr>
          <p:cNvSpPr>
            <a:spLocks noChangeArrowheads="1"/>
          </p:cNvSpPr>
          <p:nvPr/>
        </p:nvSpPr>
        <p:spPr bwMode="auto">
          <a:xfrm>
            <a:off x="2411413" y="1663700"/>
            <a:ext cx="4703762" cy="3968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FF00"/>
                </a:solidFill>
              </a:rPr>
              <a:t>LA ENCARNACION Y LA EVOLUCION.</a:t>
            </a:r>
            <a:endParaRPr lang="en-US" altLang="es-419" sz="2000" b="0">
              <a:solidFill>
                <a:srgbClr val="FFFF00"/>
              </a:solidFill>
            </a:endParaRPr>
          </a:p>
        </p:txBody>
      </p:sp>
      <p:sp>
        <p:nvSpPr>
          <p:cNvPr id="763908" name="Rectangle 4">
            <a:extLst>
              <a:ext uri="{FF2B5EF4-FFF2-40B4-BE49-F238E27FC236}">
                <a16:creationId xmlns:a16="http://schemas.microsoft.com/office/drawing/2014/main" id="{00FEBF6E-6DC4-05DF-20FE-E973465C6A5E}"/>
              </a:ext>
            </a:extLst>
          </p:cNvPr>
          <p:cNvSpPr>
            <a:spLocks noChangeArrowheads="1"/>
          </p:cNvSpPr>
          <p:nvPr/>
        </p:nvSpPr>
        <p:spPr bwMode="auto">
          <a:xfrm>
            <a:off x="395288" y="3740150"/>
            <a:ext cx="5535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Al introducir  en la historia a Cristo, el segundo Adán, Dios obró en forma creativa. Si Dios pudo realizar este milagro supremo, no cabe duda alguna acerca de su capacidad de forma al primer Adán</a:t>
            </a:r>
            <a:r>
              <a:rPr lang="en-US" altLang="es-419">
                <a:effectLst>
                  <a:outerShdw blurRad="38100" dist="38100" dir="2700000" algn="tl">
                    <a:srgbClr val="C0C0C0"/>
                  </a:outerShdw>
                </a:effectLst>
              </a:rPr>
              <a:t> </a:t>
            </a:r>
          </a:p>
        </p:txBody>
      </p:sp>
      <p:grpSp>
        <p:nvGrpSpPr>
          <p:cNvPr id="763913" name="Group 9">
            <a:extLst>
              <a:ext uri="{FF2B5EF4-FFF2-40B4-BE49-F238E27FC236}">
                <a16:creationId xmlns:a16="http://schemas.microsoft.com/office/drawing/2014/main" id="{2CB908D4-2F99-95FF-9D18-E2EABCA11C8B}"/>
              </a:ext>
            </a:extLst>
          </p:cNvPr>
          <p:cNvGrpSpPr>
            <a:grpSpLocks/>
          </p:cNvGrpSpPr>
          <p:nvPr/>
        </p:nvGrpSpPr>
        <p:grpSpPr bwMode="auto">
          <a:xfrm>
            <a:off x="395288" y="115888"/>
            <a:ext cx="4105275" cy="908050"/>
            <a:chOff x="249" y="209"/>
            <a:chExt cx="2586" cy="572"/>
          </a:xfrm>
        </p:grpSpPr>
        <p:sp>
          <p:nvSpPr>
            <p:cNvPr id="763914" name="WordArt 10">
              <a:extLst>
                <a:ext uri="{FF2B5EF4-FFF2-40B4-BE49-F238E27FC236}">
                  <a16:creationId xmlns:a16="http://schemas.microsoft.com/office/drawing/2014/main" id="{ABE0AB89-B0C5-48CB-8AFF-78279BB54608}"/>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63915" name="WordArt 11">
              <a:extLst>
                <a:ext uri="{FF2B5EF4-FFF2-40B4-BE49-F238E27FC236}">
                  <a16:creationId xmlns:a16="http://schemas.microsoft.com/office/drawing/2014/main" id="{BE830CA7-3B7D-2CBC-F1CA-0639817B51CC}"/>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63916" name="WordArt 12">
              <a:extLst>
                <a:ext uri="{FF2B5EF4-FFF2-40B4-BE49-F238E27FC236}">
                  <a16:creationId xmlns:a16="http://schemas.microsoft.com/office/drawing/2014/main" id="{70F221AC-B644-E52B-81F4-ABE8F07C358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63917" name="WordArt 13">
            <a:extLst>
              <a:ext uri="{FF2B5EF4-FFF2-40B4-BE49-F238E27FC236}">
                <a16:creationId xmlns:a16="http://schemas.microsoft.com/office/drawing/2014/main" id="{FB1C840F-1DCD-DCC7-778E-3E05139899B1}"/>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63920" name="Picture 16">
            <a:extLst>
              <a:ext uri="{FF2B5EF4-FFF2-40B4-BE49-F238E27FC236}">
                <a16:creationId xmlns:a16="http://schemas.microsoft.com/office/drawing/2014/main" id="{748E1527-CC1C-A651-2D65-4F9527CBB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989138"/>
            <a:ext cx="2728912"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7218" name="Rectangle 2">
            <a:extLst>
              <a:ext uri="{FF2B5EF4-FFF2-40B4-BE49-F238E27FC236}">
                <a16:creationId xmlns:a16="http://schemas.microsoft.com/office/drawing/2014/main" id="{7AD351B8-65AF-8C8D-1670-590CB485A31A}"/>
              </a:ext>
            </a:extLst>
          </p:cNvPr>
          <p:cNvSpPr>
            <a:spLocks noChangeArrowheads="1"/>
          </p:cNvSpPr>
          <p:nvPr/>
        </p:nvSpPr>
        <p:spPr bwMode="auto">
          <a:xfrm>
            <a:off x="3348038" y="1995488"/>
            <a:ext cx="5256212" cy="19208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457200" algn="l"/>
              </a:tabLst>
              <a:defRPr>
                <a:solidFill>
                  <a:schemeClr val="tx1"/>
                </a:solidFill>
                <a:latin typeface="Arial" panose="020B0604020202020204" pitchFamily="34" charset="0"/>
              </a:defRPr>
            </a:lvl1pPr>
            <a:lvl2pPr algn="l">
              <a:tabLst>
                <a:tab pos="457200" algn="l"/>
              </a:tabLst>
              <a:defRPr>
                <a:solidFill>
                  <a:schemeClr val="tx1"/>
                </a:solidFill>
                <a:latin typeface="Arial" panose="020B0604020202020204" pitchFamily="34" charset="0"/>
              </a:defRPr>
            </a:lvl2pPr>
            <a:lvl3pPr algn="l">
              <a:tabLst>
                <a:tab pos="457200" algn="l"/>
              </a:tabLst>
              <a:defRPr>
                <a:solidFill>
                  <a:schemeClr val="tx1"/>
                </a:solidFill>
                <a:latin typeface="Arial" panose="020B0604020202020204" pitchFamily="34" charset="0"/>
              </a:defRPr>
            </a:lvl3pPr>
            <a:lvl4pPr algn="l">
              <a:tabLst>
                <a:tab pos="457200" algn="l"/>
              </a:tabLst>
              <a:defRPr>
                <a:solidFill>
                  <a:schemeClr val="tx1"/>
                </a:solidFill>
                <a:latin typeface="Arial" panose="020B0604020202020204" pitchFamily="34" charset="0"/>
              </a:defRPr>
            </a:lvl4pPr>
            <a:lvl5pPr algn="l">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es-MX" altLang="es-419" sz="2000">
                <a:solidFill>
                  <a:schemeClr val="bg1"/>
                </a:solidFill>
              </a:rPr>
              <a:t>Con frecuencia los evolucionistas han señalado los considerables alances científicos que han sucedido en los últimos siglos, como evidencia de que el hombre parece ser arbitro de su propio destino. </a:t>
            </a:r>
          </a:p>
        </p:txBody>
      </p:sp>
      <p:sp>
        <p:nvSpPr>
          <p:cNvPr id="777219" name="Rectangle 3">
            <a:extLst>
              <a:ext uri="{FF2B5EF4-FFF2-40B4-BE49-F238E27FC236}">
                <a16:creationId xmlns:a16="http://schemas.microsoft.com/office/drawing/2014/main" id="{D70C21B5-B646-D639-5C94-56E95CA04AE2}"/>
              </a:ext>
            </a:extLst>
          </p:cNvPr>
          <p:cNvSpPr>
            <a:spLocks noChangeArrowheads="1"/>
          </p:cNvSpPr>
          <p:nvPr/>
        </p:nvSpPr>
        <p:spPr bwMode="auto">
          <a:xfrm>
            <a:off x="1979613" y="1592263"/>
            <a:ext cx="5508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HA LLEGADO EL HOMBRE A SU MADUREZ?</a:t>
            </a:r>
            <a:endParaRPr lang="en-US" altLang="es-419" sz="2000" b="0">
              <a:solidFill>
                <a:srgbClr val="FFCC00"/>
              </a:solidFill>
            </a:endParaRPr>
          </a:p>
        </p:txBody>
      </p:sp>
      <p:sp>
        <p:nvSpPr>
          <p:cNvPr id="777220" name="Rectangle 4">
            <a:extLst>
              <a:ext uri="{FF2B5EF4-FFF2-40B4-BE49-F238E27FC236}">
                <a16:creationId xmlns:a16="http://schemas.microsoft.com/office/drawing/2014/main" id="{C171408F-1CA7-86C0-85D2-DDDCEA831028}"/>
              </a:ext>
            </a:extLst>
          </p:cNvPr>
          <p:cNvSpPr>
            <a:spLocks noChangeArrowheads="1"/>
          </p:cNvSpPr>
          <p:nvPr/>
        </p:nvSpPr>
        <p:spPr bwMode="auto">
          <a:xfrm>
            <a:off x="3313113" y="3940175"/>
            <a:ext cx="5470525" cy="192087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Si la ciencia suple sus necesidades, con el tiempo resolverá todos los problemas del mundo</a:t>
            </a:r>
            <a:endParaRPr lang="en-US" altLang="es-419" sz="2000"/>
          </a:p>
          <a:p>
            <a:r>
              <a:rPr lang="es-MX" altLang="es-419" sz="2000"/>
              <a:t>La humanidad ha fracasado miserablemente en su empezó  de subrayar y controlar el corazón  pecaminoso.</a:t>
            </a:r>
          </a:p>
        </p:txBody>
      </p:sp>
      <p:grpSp>
        <p:nvGrpSpPr>
          <p:cNvPr id="777225" name="Group 9">
            <a:extLst>
              <a:ext uri="{FF2B5EF4-FFF2-40B4-BE49-F238E27FC236}">
                <a16:creationId xmlns:a16="http://schemas.microsoft.com/office/drawing/2014/main" id="{B2A97885-DE4C-11E9-68FE-4494EE4FA71E}"/>
              </a:ext>
            </a:extLst>
          </p:cNvPr>
          <p:cNvGrpSpPr>
            <a:grpSpLocks/>
          </p:cNvGrpSpPr>
          <p:nvPr/>
        </p:nvGrpSpPr>
        <p:grpSpPr bwMode="auto">
          <a:xfrm>
            <a:off x="395288" y="115888"/>
            <a:ext cx="4105275" cy="908050"/>
            <a:chOff x="249" y="209"/>
            <a:chExt cx="2586" cy="572"/>
          </a:xfrm>
        </p:grpSpPr>
        <p:sp>
          <p:nvSpPr>
            <p:cNvPr id="777226" name="WordArt 10">
              <a:extLst>
                <a:ext uri="{FF2B5EF4-FFF2-40B4-BE49-F238E27FC236}">
                  <a16:creationId xmlns:a16="http://schemas.microsoft.com/office/drawing/2014/main" id="{72719A45-1A1D-0E0F-B61F-21D6855B0F5D}"/>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7227" name="WordArt 11">
              <a:extLst>
                <a:ext uri="{FF2B5EF4-FFF2-40B4-BE49-F238E27FC236}">
                  <a16:creationId xmlns:a16="http://schemas.microsoft.com/office/drawing/2014/main" id="{31B7B10A-0CE3-1C22-024D-57273D2487A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7228" name="WordArt 12">
              <a:extLst>
                <a:ext uri="{FF2B5EF4-FFF2-40B4-BE49-F238E27FC236}">
                  <a16:creationId xmlns:a16="http://schemas.microsoft.com/office/drawing/2014/main" id="{97116429-905D-43EB-75B1-D6C7F2A148DA}"/>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7229" name="WordArt 13">
            <a:extLst>
              <a:ext uri="{FF2B5EF4-FFF2-40B4-BE49-F238E27FC236}">
                <a16:creationId xmlns:a16="http://schemas.microsoft.com/office/drawing/2014/main" id="{25B64089-C748-F8F5-A5CE-DB473465770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77232" name="Picture 16">
            <a:extLst>
              <a:ext uri="{FF2B5EF4-FFF2-40B4-BE49-F238E27FC236}">
                <a16:creationId xmlns:a16="http://schemas.microsoft.com/office/drawing/2014/main" id="{BF8B9227-A80A-678A-C59F-68611FBDE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33600"/>
            <a:ext cx="2728913"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6194" name="Rectangle 2">
            <a:extLst>
              <a:ext uri="{FF2B5EF4-FFF2-40B4-BE49-F238E27FC236}">
                <a16:creationId xmlns:a16="http://schemas.microsoft.com/office/drawing/2014/main" id="{DA8DE2A1-078E-EDDF-823B-F21893CB9033}"/>
              </a:ext>
            </a:extLst>
          </p:cNvPr>
          <p:cNvSpPr>
            <a:spLocks noChangeArrowheads="1"/>
          </p:cNvSpPr>
          <p:nvPr/>
        </p:nvSpPr>
        <p:spPr bwMode="auto">
          <a:xfrm>
            <a:off x="3059113" y="1631950"/>
            <a:ext cx="352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b="0">
                <a:solidFill>
                  <a:srgbClr val="FFCC00"/>
                </a:solidFill>
              </a:rPr>
              <a:t>RAYOS DE ESPERANZA. </a:t>
            </a:r>
          </a:p>
        </p:txBody>
      </p:sp>
      <p:sp>
        <p:nvSpPr>
          <p:cNvPr id="776195" name="Rectangle 3">
            <a:extLst>
              <a:ext uri="{FF2B5EF4-FFF2-40B4-BE49-F238E27FC236}">
                <a16:creationId xmlns:a16="http://schemas.microsoft.com/office/drawing/2014/main" id="{ABA16B78-7AA8-D0E3-75D9-3DF8DE55F73E}"/>
              </a:ext>
            </a:extLst>
          </p:cNvPr>
          <p:cNvSpPr>
            <a:spLocks noChangeArrowheads="1"/>
          </p:cNvSpPr>
          <p:nvPr/>
        </p:nvSpPr>
        <p:spPr bwMode="auto">
          <a:xfrm>
            <a:off x="250825" y="1989138"/>
            <a:ext cx="583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Cuan grande es la depravación de la humanidad? </a:t>
            </a:r>
          </a:p>
        </p:txBody>
      </p:sp>
      <p:sp>
        <p:nvSpPr>
          <p:cNvPr id="776196" name="Rectangle 4">
            <a:extLst>
              <a:ext uri="{FF2B5EF4-FFF2-40B4-BE49-F238E27FC236}">
                <a16:creationId xmlns:a16="http://schemas.microsoft.com/office/drawing/2014/main" id="{47606876-0AB3-8677-CF8E-C5B2D2879D5E}"/>
              </a:ext>
            </a:extLst>
          </p:cNvPr>
          <p:cNvSpPr>
            <a:spLocks noChangeArrowheads="1"/>
          </p:cNvSpPr>
          <p:nvPr/>
        </p:nvSpPr>
        <p:spPr bwMode="auto">
          <a:xfrm>
            <a:off x="179388" y="2709863"/>
            <a:ext cx="5905500" cy="1006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En la cruz, los seres humanos asesinaron a su Creador, cometiendo así el parricidio culminante. </a:t>
            </a:r>
          </a:p>
        </p:txBody>
      </p:sp>
      <p:sp>
        <p:nvSpPr>
          <p:cNvPr id="776198" name="Rectangle 6">
            <a:extLst>
              <a:ext uri="{FF2B5EF4-FFF2-40B4-BE49-F238E27FC236}">
                <a16:creationId xmlns:a16="http://schemas.microsoft.com/office/drawing/2014/main" id="{9FA76CE9-0702-818A-17CD-C085C0631E55}"/>
              </a:ext>
            </a:extLst>
          </p:cNvPr>
          <p:cNvSpPr>
            <a:spLocks noChangeArrowheads="1"/>
          </p:cNvSpPr>
          <p:nvPr/>
        </p:nvSpPr>
        <p:spPr bwMode="auto">
          <a:xfrm>
            <a:off x="4643438" y="4868863"/>
            <a:ext cx="4176712" cy="701675"/>
          </a:xfrm>
          <a:prstGeom prst="rect">
            <a:avLst/>
          </a:prstGeom>
          <a:noFill/>
          <a:ln>
            <a:noFill/>
          </a:ln>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Pero Dios no ha dejado a la humanidad sin esperanza.</a:t>
            </a:r>
          </a:p>
        </p:txBody>
      </p:sp>
      <p:grpSp>
        <p:nvGrpSpPr>
          <p:cNvPr id="776202" name="Group 10">
            <a:extLst>
              <a:ext uri="{FF2B5EF4-FFF2-40B4-BE49-F238E27FC236}">
                <a16:creationId xmlns:a16="http://schemas.microsoft.com/office/drawing/2014/main" id="{863BCDD7-788C-8C2A-E79C-21FC5D3C62A4}"/>
              </a:ext>
            </a:extLst>
          </p:cNvPr>
          <p:cNvGrpSpPr>
            <a:grpSpLocks/>
          </p:cNvGrpSpPr>
          <p:nvPr/>
        </p:nvGrpSpPr>
        <p:grpSpPr bwMode="auto">
          <a:xfrm>
            <a:off x="395288" y="115888"/>
            <a:ext cx="4105275" cy="908050"/>
            <a:chOff x="249" y="209"/>
            <a:chExt cx="2586" cy="572"/>
          </a:xfrm>
        </p:grpSpPr>
        <p:sp>
          <p:nvSpPr>
            <p:cNvPr id="776203" name="WordArt 11">
              <a:extLst>
                <a:ext uri="{FF2B5EF4-FFF2-40B4-BE49-F238E27FC236}">
                  <a16:creationId xmlns:a16="http://schemas.microsoft.com/office/drawing/2014/main" id="{F9A8FA43-9057-73A7-740B-1A9442F3E50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6204" name="WordArt 12">
              <a:extLst>
                <a:ext uri="{FF2B5EF4-FFF2-40B4-BE49-F238E27FC236}">
                  <a16:creationId xmlns:a16="http://schemas.microsoft.com/office/drawing/2014/main" id="{DA793FBD-4ACF-4A4D-00CC-6EBD389E973D}"/>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6205" name="WordArt 13">
              <a:extLst>
                <a:ext uri="{FF2B5EF4-FFF2-40B4-BE49-F238E27FC236}">
                  <a16:creationId xmlns:a16="http://schemas.microsoft.com/office/drawing/2014/main" id="{98579E10-3754-9BA8-610A-3E1E6A6370A8}"/>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6206" name="WordArt 14">
            <a:extLst>
              <a:ext uri="{FF2B5EF4-FFF2-40B4-BE49-F238E27FC236}">
                <a16:creationId xmlns:a16="http://schemas.microsoft.com/office/drawing/2014/main" id="{7A683ED2-0167-77C0-8092-FBCC32419DE9}"/>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76209" name="Picture 17">
            <a:extLst>
              <a:ext uri="{FF2B5EF4-FFF2-40B4-BE49-F238E27FC236}">
                <a16:creationId xmlns:a16="http://schemas.microsoft.com/office/drawing/2014/main" id="{215BD70F-6252-1AF3-C463-5EAF44DD9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997200"/>
            <a:ext cx="2354262" cy="3168650"/>
          </a:xfrm>
          <a:prstGeom prst="rect">
            <a:avLst/>
          </a:prstGeom>
          <a:noFill/>
          <a:extLst>
            <a:ext uri="{909E8E84-426E-40DD-AFC4-6F175D3DCCD1}">
              <a14:hiddenFill xmlns:a14="http://schemas.microsoft.com/office/drawing/2010/main">
                <a:solidFill>
                  <a:srgbClr val="FFFFFF"/>
                </a:solidFill>
              </a14:hiddenFill>
            </a:ext>
          </a:extLst>
        </p:spPr>
      </p:pic>
      <p:pic>
        <p:nvPicPr>
          <p:cNvPr id="776210" name="Picture 18">
            <a:extLst>
              <a:ext uri="{FF2B5EF4-FFF2-40B4-BE49-F238E27FC236}">
                <a16:creationId xmlns:a16="http://schemas.microsoft.com/office/drawing/2014/main" id="{7445E3E2-F3E5-A45A-287C-77383CFB0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76475"/>
            <a:ext cx="1550988" cy="2087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5170" name="Rectangle 2">
            <a:extLst>
              <a:ext uri="{FF2B5EF4-FFF2-40B4-BE49-F238E27FC236}">
                <a16:creationId xmlns:a16="http://schemas.microsoft.com/office/drawing/2014/main" id="{51DF5251-6D61-05DC-8AC3-5E235462A1FA}"/>
              </a:ext>
            </a:extLst>
          </p:cNvPr>
          <p:cNvSpPr>
            <a:spLocks noChangeArrowheads="1"/>
          </p:cNvSpPr>
          <p:nvPr/>
        </p:nvSpPr>
        <p:spPr bwMode="auto">
          <a:xfrm>
            <a:off x="468313" y="2536825"/>
            <a:ext cx="4895850" cy="10064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la trasgresión, la primera pareja se volvió pecaminosa. Ahora que no tenían poder para resistir a Satanás, </a:t>
            </a:r>
            <a:endParaRPr lang="es-MX" altLang="es-419" sz="2000">
              <a:effectLst>
                <a:outerShdw blurRad="38100" dist="38100" dir="2700000" algn="tl">
                  <a:srgbClr val="C0C0C0"/>
                </a:outerShdw>
              </a:effectLst>
            </a:endParaRPr>
          </a:p>
        </p:txBody>
      </p:sp>
      <p:sp>
        <p:nvSpPr>
          <p:cNvPr id="775171" name="Rectangle 3">
            <a:extLst>
              <a:ext uri="{FF2B5EF4-FFF2-40B4-BE49-F238E27FC236}">
                <a16:creationId xmlns:a16="http://schemas.microsoft.com/office/drawing/2014/main" id="{2BFB54EF-14D8-EEC3-5F52-D669DF556F8A}"/>
              </a:ext>
            </a:extLst>
          </p:cNvPr>
          <p:cNvSpPr>
            <a:spLocks noChangeArrowheads="1"/>
          </p:cNvSpPr>
          <p:nvPr/>
        </p:nvSpPr>
        <p:spPr bwMode="auto">
          <a:xfrm>
            <a:off x="2940050" y="1663700"/>
            <a:ext cx="3360738"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PACTO DE LA GRACIA.</a:t>
            </a:r>
            <a:endParaRPr lang="en-US" altLang="es-419" sz="2000" b="0">
              <a:solidFill>
                <a:srgbClr val="FFCC00"/>
              </a:solidFill>
            </a:endParaRPr>
          </a:p>
        </p:txBody>
      </p:sp>
      <p:sp>
        <p:nvSpPr>
          <p:cNvPr id="775172" name="Rectangle 4">
            <a:extLst>
              <a:ext uri="{FF2B5EF4-FFF2-40B4-BE49-F238E27FC236}">
                <a16:creationId xmlns:a16="http://schemas.microsoft.com/office/drawing/2014/main" id="{98C1ED2D-E67D-AFA2-E41D-8CFA1D441636}"/>
              </a:ext>
            </a:extLst>
          </p:cNvPr>
          <p:cNvSpPr>
            <a:spLocks noChangeArrowheads="1"/>
          </p:cNvSpPr>
          <p:nvPr/>
        </p:nvSpPr>
        <p:spPr bwMode="auto">
          <a:xfrm>
            <a:off x="468313" y="3968750"/>
            <a:ext cx="4984750" cy="701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¿Podrían alguna vez volver a ser libres, o serian dejados para ser parecieran? </a:t>
            </a:r>
            <a:endParaRPr lang="es-MX" altLang="es-419" sz="2000">
              <a:effectLst>
                <a:outerShdw blurRad="38100" dist="38100" dir="2700000" algn="tl">
                  <a:srgbClr val="C0C0C0"/>
                </a:outerShdw>
              </a:effectLst>
            </a:endParaRPr>
          </a:p>
        </p:txBody>
      </p:sp>
      <p:sp>
        <p:nvSpPr>
          <p:cNvPr id="775173" name="Rectangle 5">
            <a:extLst>
              <a:ext uri="{FF2B5EF4-FFF2-40B4-BE49-F238E27FC236}">
                <a16:creationId xmlns:a16="http://schemas.microsoft.com/office/drawing/2014/main" id="{FE79B2EF-A34D-B572-625C-4105619731CF}"/>
              </a:ext>
            </a:extLst>
          </p:cNvPr>
          <p:cNvSpPr>
            <a:spLocks noChangeArrowheads="1"/>
          </p:cNvSpPr>
          <p:nvPr/>
        </p:nvSpPr>
        <p:spPr bwMode="auto">
          <a:xfrm>
            <a:off x="684213" y="5119688"/>
            <a:ext cx="420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¿Habría alguna esperanza?</a:t>
            </a:r>
            <a:r>
              <a:rPr lang="es-MX" altLang="es-419" sz="2000">
                <a:effectLst>
                  <a:outerShdw blurRad="38100" dist="38100" dir="2700000" algn="tl">
                    <a:srgbClr val="C0C0C0"/>
                  </a:outerShdw>
                </a:effectLst>
              </a:rPr>
              <a:t> </a:t>
            </a:r>
          </a:p>
        </p:txBody>
      </p:sp>
      <p:grpSp>
        <p:nvGrpSpPr>
          <p:cNvPr id="775177" name="Group 9">
            <a:extLst>
              <a:ext uri="{FF2B5EF4-FFF2-40B4-BE49-F238E27FC236}">
                <a16:creationId xmlns:a16="http://schemas.microsoft.com/office/drawing/2014/main" id="{D85332DB-E802-C68A-C211-D4565630C62B}"/>
              </a:ext>
            </a:extLst>
          </p:cNvPr>
          <p:cNvGrpSpPr>
            <a:grpSpLocks/>
          </p:cNvGrpSpPr>
          <p:nvPr/>
        </p:nvGrpSpPr>
        <p:grpSpPr bwMode="auto">
          <a:xfrm>
            <a:off x="395288" y="115888"/>
            <a:ext cx="4105275" cy="908050"/>
            <a:chOff x="249" y="209"/>
            <a:chExt cx="2586" cy="572"/>
          </a:xfrm>
        </p:grpSpPr>
        <p:sp>
          <p:nvSpPr>
            <p:cNvPr id="775178" name="WordArt 10">
              <a:extLst>
                <a:ext uri="{FF2B5EF4-FFF2-40B4-BE49-F238E27FC236}">
                  <a16:creationId xmlns:a16="http://schemas.microsoft.com/office/drawing/2014/main" id="{BECA13F0-25E5-48F2-7AEF-B453C9E96584}"/>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5179" name="WordArt 11">
              <a:extLst>
                <a:ext uri="{FF2B5EF4-FFF2-40B4-BE49-F238E27FC236}">
                  <a16:creationId xmlns:a16="http://schemas.microsoft.com/office/drawing/2014/main" id="{1E1268C8-423C-ECD0-2E8E-DE8FCEFEF1A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5180" name="WordArt 12">
              <a:extLst>
                <a:ext uri="{FF2B5EF4-FFF2-40B4-BE49-F238E27FC236}">
                  <a16:creationId xmlns:a16="http://schemas.microsoft.com/office/drawing/2014/main" id="{0ADF8D51-5831-C63C-A560-08F1997B3578}"/>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5181" name="WordArt 13">
            <a:extLst>
              <a:ext uri="{FF2B5EF4-FFF2-40B4-BE49-F238E27FC236}">
                <a16:creationId xmlns:a16="http://schemas.microsoft.com/office/drawing/2014/main" id="{63770FBB-C90C-2D87-D064-AE26A5FC0A37}"/>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75184" name="Picture 16">
            <a:extLst>
              <a:ext uri="{FF2B5EF4-FFF2-40B4-BE49-F238E27FC236}">
                <a16:creationId xmlns:a16="http://schemas.microsoft.com/office/drawing/2014/main" id="{01D8E070-789D-6470-01D5-EF5D53AFC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9891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06E4FC20-51C4-AAD3-CADD-7CB835D50B5F}"/>
              </a:ext>
            </a:extLst>
          </p:cNvPr>
          <p:cNvSpPr>
            <a:spLocks noChangeArrowheads="1"/>
          </p:cNvSpPr>
          <p:nvPr/>
        </p:nvSpPr>
        <p:spPr bwMode="auto">
          <a:xfrm>
            <a:off x="395288" y="1978025"/>
            <a:ext cx="5256212" cy="25304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Antes que Dios pronunciara el castigo sobre la pareja caída, los impartió esperanza introduciendo el pacto de la gracia . Declaro “Y pondré enemistad entre ti (Satanás) y la mujer, y entre tu simiente y la simiente suya; esta te herirá en la cabeza, y tu le herirás en el calcañar”(Gen. 3:15)</a:t>
            </a:r>
            <a:endParaRPr lang="en-US" altLang="es-419" sz="2000"/>
          </a:p>
        </p:txBody>
      </p:sp>
      <p:sp>
        <p:nvSpPr>
          <p:cNvPr id="774147" name="Rectangle 3">
            <a:extLst>
              <a:ext uri="{FF2B5EF4-FFF2-40B4-BE49-F238E27FC236}">
                <a16:creationId xmlns:a16="http://schemas.microsoft.com/office/drawing/2014/main" id="{B47F0585-F53E-A947-2B4C-210211CAA3BC}"/>
              </a:ext>
            </a:extLst>
          </p:cNvPr>
          <p:cNvSpPr>
            <a:spLocks noChangeArrowheads="1"/>
          </p:cNvSpPr>
          <p:nvPr/>
        </p:nvSpPr>
        <p:spPr bwMode="auto">
          <a:xfrm>
            <a:off x="2484438" y="1447800"/>
            <a:ext cx="445135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PACTO DESPUES DE LA CAIDA.</a:t>
            </a:r>
            <a:endParaRPr lang="en-US" altLang="es-419" sz="2000" b="0">
              <a:solidFill>
                <a:srgbClr val="FFCC00"/>
              </a:solidFill>
            </a:endParaRPr>
          </a:p>
        </p:txBody>
      </p:sp>
      <p:sp>
        <p:nvSpPr>
          <p:cNvPr id="774148" name="Rectangle 4">
            <a:extLst>
              <a:ext uri="{FF2B5EF4-FFF2-40B4-BE49-F238E27FC236}">
                <a16:creationId xmlns:a16="http://schemas.microsoft.com/office/drawing/2014/main" id="{AA1B8DE3-6D1B-C43A-0F81-41540913F3E1}"/>
              </a:ext>
            </a:extLst>
          </p:cNvPr>
          <p:cNvSpPr>
            <a:spLocks noChangeArrowheads="1"/>
          </p:cNvSpPr>
          <p:nvPr/>
        </p:nvSpPr>
        <p:spPr bwMode="auto">
          <a:xfrm>
            <a:off x="395288" y="4437063"/>
            <a:ext cx="5256212" cy="13112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Este mensaje de Dios produjo animo, por que anunciaba que, si bien Satanás había hecho caer bajo sus encantamientos a la humanidad, por ultimo seria derrotado.</a:t>
            </a:r>
          </a:p>
        </p:txBody>
      </p:sp>
      <p:grpSp>
        <p:nvGrpSpPr>
          <p:cNvPr id="774153" name="Group 9">
            <a:extLst>
              <a:ext uri="{FF2B5EF4-FFF2-40B4-BE49-F238E27FC236}">
                <a16:creationId xmlns:a16="http://schemas.microsoft.com/office/drawing/2014/main" id="{70215420-8D63-5583-50AE-7EE3994CB6AF}"/>
              </a:ext>
            </a:extLst>
          </p:cNvPr>
          <p:cNvGrpSpPr>
            <a:grpSpLocks/>
          </p:cNvGrpSpPr>
          <p:nvPr/>
        </p:nvGrpSpPr>
        <p:grpSpPr bwMode="auto">
          <a:xfrm>
            <a:off x="395288" y="115888"/>
            <a:ext cx="4105275" cy="908050"/>
            <a:chOff x="249" y="209"/>
            <a:chExt cx="2586" cy="572"/>
          </a:xfrm>
        </p:grpSpPr>
        <p:sp>
          <p:nvSpPr>
            <p:cNvPr id="774154" name="WordArt 10">
              <a:extLst>
                <a:ext uri="{FF2B5EF4-FFF2-40B4-BE49-F238E27FC236}">
                  <a16:creationId xmlns:a16="http://schemas.microsoft.com/office/drawing/2014/main" id="{4C699882-D336-3F4A-A9B5-1E028BA37428}"/>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74155" name="WordArt 11">
              <a:extLst>
                <a:ext uri="{FF2B5EF4-FFF2-40B4-BE49-F238E27FC236}">
                  <a16:creationId xmlns:a16="http://schemas.microsoft.com/office/drawing/2014/main" id="{27343196-8965-B015-8C9B-7DCB8AF56ED0}"/>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74156" name="WordArt 12">
              <a:extLst>
                <a:ext uri="{FF2B5EF4-FFF2-40B4-BE49-F238E27FC236}">
                  <a16:creationId xmlns:a16="http://schemas.microsoft.com/office/drawing/2014/main" id="{9EC5F70D-B2BC-BB34-8241-79D043791F0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74157" name="WordArt 13">
            <a:extLst>
              <a:ext uri="{FF2B5EF4-FFF2-40B4-BE49-F238E27FC236}">
                <a16:creationId xmlns:a16="http://schemas.microsoft.com/office/drawing/2014/main" id="{D33F8ED2-13B8-0A20-D575-C9F01DE4C075}"/>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74160" name="Picture 16">
            <a:extLst>
              <a:ext uri="{FF2B5EF4-FFF2-40B4-BE49-F238E27FC236}">
                <a16:creationId xmlns:a16="http://schemas.microsoft.com/office/drawing/2014/main" id="{1B57ED00-51A1-7FFF-3BBC-1B76263FA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16113"/>
            <a:ext cx="2940050" cy="391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5D390785-7177-F8E4-C7F8-D9B82E53C86F}"/>
              </a:ext>
            </a:extLst>
          </p:cNvPr>
          <p:cNvSpPr>
            <a:spLocks noChangeArrowheads="1"/>
          </p:cNvSpPr>
          <p:nvPr/>
        </p:nvSpPr>
        <p:spPr bwMode="auto">
          <a:xfrm>
            <a:off x="3060700" y="2389188"/>
            <a:ext cx="5759450" cy="16160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pacto de la gracia no se desarrollo después de la caída. Las escrituras señalan que aun antes de la creación, los miembros de la Deidad habían pactado entre ellos rescatar  la raza si esta caía en pecado. </a:t>
            </a:r>
          </a:p>
        </p:txBody>
      </p:sp>
      <p:sp>
        <p:nvSpPr>
          <p:cNvPr id="783363" name="Rectangle 3">
            <a:extLst>
              <a:ext uri="{FF2B5EF4-FFF2-40B4-BE49-F238E27FC236}">
                <a16:creationId xmlns:a16="http://schemas.microsoft.com/office/drawing/2014/main" id="{3E785BFD-D756-5FE2-7492-6799FDD8334A}"/>
              </a:ext>
            </a:extLst>
          </p:cNvPr>
          <p:cNvSpPr>
            <a:spLocks noChangeArrowheads="1"/>
          </p:cNvSpPr>
          <p:nvPr/>
        </p:nvSpPr>
        <p:spPr bwMode="auto">
          <a:xfrm>
            <a:off x="1692275" y="1736725"/>
            <a:ext cx="6499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PACTO ESTABLECIDO ANTES DE LA CREACION.</a:t>
            </a:r>
            <a:endParaRPr lang="en-US" altLang="es-419" sz="2000" b="0">
              <a:solidFill>
                <a:srgbClr val="FFCC00"/>
              </a:solidFill>
            </a:endParaRPr>
          </a:p>
        </p:txBody>
      </p:sp>
      <p:sp>
        <p:nvSpPr>
          <p:cNvPr id="783364" name="Rectangle 4">
            <a:extLst>
              <a:ext uri="{FF2B5EF4-FFF2-40B4-BE49-F238E27FC236}">
                <a16:creationId xmlns:a16="http://schemas.microsoft.com/office/drawing/2014/main" id="{CE754A87-BC48-20B9-A55B-77C7D891D1EE}"/>
              </a:ext>
            </a:extLst>
          </p:cNvPr>
          <p:cNvSpPr>
            <a:spLocks noChangeArrowheads="1"/>
          </p:cNvSpPr>
          <p:nvPr/>
        </p:nvSpPr>
        <p:spPr bwMode="auto">
          <a:xfrm>
            <a:off x="3059113" y="4029075"/>
            <a:ext cx="5651500" cy="2225675"/>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Pablo dice que Dios “Nos escogió en el (Cristo) antes de la fundación del mundo, para que fuésemos santos y sin mancha delante de el, en amor, habiéndonos predesignados para ser voluntad, para alabanza de la gloria de su gracia” (Efe. 1:4-6 compárese con 2 Tim. 1.9).</a:t>
            </a:r>
          </a:p>
        </p:txBody>
      </p:sp>
      <p:grpSp>
        <p:nvGrpSpPr>
          <p:cNvPr id="783369" name="Group 9">
            <a:extLst>
              <a:ext uri="{FF2B5EF4-FFF2-40B4-BE49-F238E27FC236}">
                <a16:creationId xmlns:a16="http://schemas.microsoft.com/office/drawing/2014/main" id="{F603B1CA-C0DD-9A6A-9269-B73D10210FED}"/>
              </a:ext>
            </a:extLst>
          </p:cNvPr>
          <p:cNvGrpSpPr>
            <a:grpSpLocks/>
          </p:cNvGrpSpPr>
          <p:nvPr/>
        </p:nvGrpSpPr>
        <p:grpSpPr bwMode="auto">
          <a:xfrm>
            <a:off x="395288" y="115888"/>
            <a:ext cx="4105275" cy="908050"/>
            <a:chOff x="249" y="209"/>
            <a:chExt cx="2586" cy="572"/>
          </a:xfrm>
        </p:grpSpPr>
        <p:sp>
          <p:nvSpPr>
            <p:cNvPr id="783370" name="WordArt 10">
              <a:extLst>
                <a:ext uri="{FF2B5EF4-FFF2-40B4-BE49-F238E27FC236}">
                  <a16:creationId xmlns:a16="http://schemas.microsoft.com/office/drawing/2014/main" id="{3CD53FE1-19B8-C831-6074-B8033B496F48}"/>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3371" name="WordArt 11">
              <a:extLst>
                <a:ext uri="{FF2B5EF4-FFF2-40B4-BE49-F238E27FC236}">
                  <a16:creationId xmlns:a16="http://schemas.microsoft.com/office/drawing/2014/main" id="{4B4CD405-16F2-8386-B18E-E6BDA081949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3372" name="WordArt 12">
              <a:extLst>
                <a:ext uri="{FF2B5EF4-FFF2-40B4-BE49-F238E27FC236}">
                  <a16:creationId xmlns:a16="http://schemas.microsoft.com/office/drawing/2014/main" id="{FC1619E8-553A-402F-B6C4-F4FBE5B6C4A6}"/>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3373" name="WordArt 13">
            <a:extLst>
              <a:ext uri="{FF2B5EF4-FFF2-40B4-BE49-F238E27FC236}">
                <a16:creationId xmlns:a16="http://schemas.microsoft.com/office/drawing/2014/main" id="{9D1403E2-4F58-74A6-8DE0-1ECB4197963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83376" name="Picture 16">
            <a:extLst>
              <a:ext uri="{FF2B5EF4-FFF2-40B4-BE49-F238E27FC236}">
                <a16:creationId xmlns:a16="http://schemas.microsoft.com/office/drawing/2014/main" id="{DAE4A2CA-8320-B533-1712-F8A5CB9D5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33600"/>
            <a:ext cx="2728912"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8756" name="Text Box 4">
            <a:extLst>
              <a:ext uri="{FF2B5EF4-FFF2-40B4-BE49-F238E27FC236}">
                <a16:creationId xmlns:a16="http://schemas.microsoft.com/office/drawing/2014/main" id="{ABEB734F-DBFA-F28B-B5EB-C5753828CF7F}"/>
              </a:ext>
            </a:extLst>
          </p:cNvPr>
          <p:cNvSpPr txBox="1">
            <a:spLocks noChangeArrowheads="1"/>
          </p:cNvSpPr>
          <p:nvPr/>
        </p:nvSpPr>
        <p:spPr bwMode="auto">
          <a:xfrm>
            <a:off x="466725" y="1990725"/>
            <a:ext cx="4752975" cy="10064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sz="2000"/>
              <a:t>“Entonces dijo Dios: Hagamos al hombre a nuestra imagen, conforme a nuestra semejanza”. 1:26</a:t>
            </a:r>
            <a:endParaRPr lang="es-ES" altLang="es-419" sz="2000"/>
          </a:p>
        </p:txBody>
      </p:sp>
      <p:sp>
        <p:nvSpPr>
          <p:cNvPr id="458757" name="Text Box 5">
            <a:extLst>
              <a:ext uri="{FF2B5EF4-FFF2-40B4-BE49-F238E27FC236}">
                <a16:creationId xmlns:a16="http://schemas.microsoft.com/office/drawing/2014/main" id="{BD9D38D2-CF88-789E-7203-90525B22A0DF}"/>
              </a:ext>
            </a:extLst>
          </p:cNvPr>
          <p:cNvSpPr txBox="1">
            <a:spLocks noChangeArrowheads="1"/>
          </p:cNvSpPr>
          <p:nvPr/>
        </p:nvSpPr>
        <p:spPr bwMode="auto">
          <a:xfrm>
            <a:off x="395288" y="3070225"/>
            <a:ext cx="4824412" cy="10064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MX" altLang="es-419" sz="2000"/>
              <a:t>“Sopló en su nariz aliento de vida, y fue el hombre un ser viviente” (Gén. 2:7)</a:t>
            </a:r>
            <a:endParaRPr lang="es-ES" altLang="es-419" sz="2000"/>
          </a:p>
        </p:txBody>
      </p:sp>
      <p:sp>
        <p:nvSpPr>
          <p:cNvPr id="458760" name="Text Box 8">
            <a:extLst>
              <a:ext uri="{FF2B5EF4-FFF2-40B4-BE49-F238E27FC236}">
                <a16:creationId xmlns:a16="http://schemas.microsoft.com/office/drawing/2014/main" id="{D5A226C8-DCB7-04CA-F8DC-59572096AD40}"/>
              </a:ext>
            </a:extLst>
          </p:cNvPr>
          <p:cNvSpPr txBox="1">
            <a:spLocks noChangeArrowheads="1"/>
          </p:cNvSpPr>
          <p:nvPr/>
        </p:nvSpPr>
        <p:spPr bwMode="auto">
          <a:xfrm>
            <a:off x="395288" y="4221163"/>
            <a:ext cx="8208962" cy="13112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sz="2000"/>
              <a:t>Dios hizo caer sobre Adán un “sueño profundo, mientras este dormía, extrajo una de sus costillas y la transformo en una mujer (Gen. 2:18,21,22). “Y creo Dios al hombre a su imagen, a imagen de Dios lo creó; Varón y hembra los creó”.</a:t>
            </a:r>
            <a:endParaRPr lang="es-ES" altLang="es-419" sz="2000"/>
          </a:p>
        </p:txBody>
      </p:sp>
      <p:grpSp>
        <p:nvGrpSpPr>
          <p:cNvPr id="458767" name="Group 15">
            <a:extLst>
              <a:ext uri="{FF2B5EF4-FFF2-40B4-BE49-F238E27FC236}">
                <a16:creationId xmlns:a16="http://schemas.microsoft.com/office/drawing/2014/main" id="{129E7F05-C5E6-0E77-4E86-156845B6959D}"/>
              </a:ext>
            </a:extLst>
          </p:cNvPr>
          <p:cNvGrpSpPr>
            <a:grpSpLocks/>
          </p:cNvGrpSpPr>
          <p:nvPr/>
        </p:nvGrpSpPr>
        <p:grpSpPr bwMode="auto">
          <a:xfrm>
            <a:off x="395288" y="115888"/>
            <a:ext cx="4105275" cy="908050"/>
            <a:chOff x="249" y="209"/>
            <a:chExt cx="2586" cy="572"/>
          </a:xfrm>
        </p:grpSpPr>
        <p:sp>
          <p:nvSpPr>
            <p:cNvPr id="458768" name="WordArt 16">
              <a:extLst>
                <a:ext uri="{FF2B5EF4-FFF2-40B4-BE49-F238E27FC236}">
                  <a16:creationId xmlns:a16="http://schemas.microsoft.com/office/drawing/2014/main" id="{9CBACF34-D367-4AED-B176-D9F916F3028B}"/>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458769" name="WordArt 17">
              <a:extLst>
                <a:ext uri="{FF2B5EF4-FFF2-40B4-BE49-F238E27FC236}">
                  <a16:creationId xmlns:a16="http://schemas.microsoft.com/office/drawing/2014/main" id="{DE092BF4-5D7A-6F4A-D828-2E5049B0F91A}"/>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58770" name="WordArt 18">
              <a:extLst>
                <a:ext uri="{FF2B5EF4-FFF2-40B4-BE49-F238E27FC236}">
                  <a16:creationId xmlns:a16="http://schemas.microsoft.com/office/drawing/2014/main" id="{E1C49106-F294-2402-D7EB-AA042E3DDB29}"/>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458771" name="WordArt 19">
            <a:extLst>
              <a:ext uri="{FF2B5EF4-FFF2-40B4-BE49-F238E27FC236}">
                <a16:creationId xmlns:a16="http://schemas.microsoft.com/office/drawing/2014/main" id="{8C868349-8498-A083-628D-209FBF140C0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458774" name="Picture 22">
            <a:extLst>
              <a:ext uri="{FF2B5EF4-FFF2-40B4-BE49-F238E27FC236}">
                <a16:creationId xmlns:a16="http://schemas.microsoft.com/office/drawing/2014/main" id="{C42F1E0E-CAF9-137B-ED23-4CE024CC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484313"/>
            <a:ext cx="2794000" cy="305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2338" name="Rectangle 2">
            <a:extLst>
              <a:ext uri="{FF2B5EF4-FFF2-40B4-BE49-F238E27FC236}">
                <a16:creationId xmlns:a16="http://schemas.microsoft.com/office/drawing/2014/main" id="{2C459ECA-719D-9BF7-02DC-A2BB519C2B69}"/>
              </a:ext>
            </a:extLst>
          </p:cNvPr>
          <p:cNvSpPr>
            <a:spLocks noChangeArrowheads="1"/>
          </p:cNvSpPr>
          <p:nvPr/>
        </p:nvSpPr>
        <p:spPr bwMode="auto">
          <a:xfrm>
            <a:off x="395288" y="4333875"/>
            <a:ext cx="5129212" cy="1616075"/>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gs>
                    <a:gs pos="64999">
                      <a:srgbClr val="BA0066"/>
                    </a:gs>
                    <a:gs pos="89999">
                      <a:srgbClr val="FF0000"/>
                    </a:gs>
                    <a:gs pos="100000">
                      <a:srgbClr val="FF82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Nuevamente afirmo la promesa de la redención: “En tu simiente serán benditas todas las naciones de la tierra, por cuanto desobedeciste  a mi voz” (Gen.22:18; 12:3;18:18).</a:t>
            </a:r>
          </a:p>
        </p:txBody>
      </p:sp>
      <p:sp>
        <p:nvSpPr>
          <p:cNvPr id="782339" name="Rectangle 3">
            <a:extLst>
              <a:ext uri="{FF2B5EF4-FFF2-40B4-BE49-F238E27FC236}">
                <a16:creationId xmlns:a16="http://schemas.microsoft.com/office/drawing/2014/main" id="{735F28C0-566D-0BB5-415D-E82FD7138E4F}"/>
              </a:ext>
            </a:extLst>
          </p:cNvPr>
          <p:cNvSpPr>
            <a:spLocks noChangeArrowheads="1"/>
          </p:cNvSpPr>
          <p:nvPr/>
        </p:nvSpPr>
        <p:spPr bwMode="auto">
          <a:xfrm>
            <a:off x="3059113" y="1592263"/>
            <a:ext cx="3475037"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RENOVACION DEL PACTO.</a:t>
            </a:r>
            <a:endParaRPr lang="en-US" altLang="es-419" sz="2000" b="0">
              <a:solidFill>
                <a:srgbClr val="FFCC00"/>
              </a:solidFill>
            </a:endParaRPr>
          </a:p>
        </p:txBody>
      </p:sp>
      <p:sp>
        <p:nvSpPr>
          <p:cNvPr id="782340" name="Rectangle 4">
            <a:extLst>
              <a:ext uri="{FF2B5EF4-FFF2-40B4-BE49-F238E27FC236}">
                <a16:creationId xmlns:a16="http://schemas.microsoft.com/office/drawing/2014/main" id="{3144920E-AB28-DD9D-02F9-20BACC0BE506}"/>
              </a:ext>
            </a:extLst>
          </p:cNvPr>
          <p:cNvSpPr>
            <a:spLocks noChangeArrowheads="1"/>
          </p:cNvSpPr>
          <p:nvPr/>
        </p:nvSpPr>
        <p:spPr bwMode="auto">
          <a:xfrm>
            <a:off x="395288" y="2030413"/>
            <a:ext cx="4968875" cy="13112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Desgraciadamente la humanidad rechazo este magnifico pacto de gracia tanto antes del diluvio como después (Gen. 6:1-8;11:1-9).</a:t>
            </a:r>
            <a:endParaRPr lang="en-US" altLang="es-419" sz="2000"/>
          </a:p>
        </p:txBody>
      </p:sp>
      <p:sp>
        <p:nvSpPr>
          <p:cNvPr id="782341" name="Rectangle 5">
            <a:extLst>
              <a:ext uri="{FF2B5EF4-FFF2-40B4-BE49-F238E27FC236}">
                <a16:creationId xmlns:a16="http://schemas.microsoft.com/office/drawing/2014/main" id="{58B58536-92B8-9783-4695-9E01A24A4CA2}"/>
              </a:ext>
            </a:extLst>
          </p:cNvPr>
          <p:cNvSpPr>
            <a:spLocks noChangeArrowheads="1"/>
          </p:cNvSpPr>
          <p:nvPr/>
        </p:nvSpPr>
        <p:spPr bwMode="auto">
          <a:xfrm>
            <a:off x="395288" y="3489325"/>
            <a:ext cx="4968875" cy="701675"/>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Cuando Dios ofreció nuevamente el pacto lo hizo por medio de Abrahán.</a:t>
            </a:r>
            <a:endParaRPr lang="en-US" altLang="es-419" sz="2000"/>
          </a:p>
        </p:txBody>
      </p:sp>
      <p:grpSp>
        <p:nvGrpSpPr>
          <p:cNvPr id="782345" name="Group 9">
            <a:extLst>
              <a:ext uri="{FF2B5EF4-FFF2-40B4-BE49-F238E27FC236}">
                <a16:creationId xmlns:a16="http://schemas.microsoft.com/office/drawing/2014/main" id="{762D74CA-0E2C-8500-723B-FBAC99241AAE}"/>
              </a:ext>
            </a:extLst>
          </p:cNvPr>
          <p:cNvGrpSpPr>
            <a:grpSpLocks/>
          </p:cNvGrpSpPr>
          <p:nvPr/>
        </p:nvGrpSpPr>
        <p:grpSpPr bwMode="auto">
          <a:xfrm>
            <a:off x="395288" y="115888"/>
            <a:ext cx="4105275" cy="908050"/>
            <a:chOff x="249" y="209"/>
            <a:chExt cx="2586" cy="572"/>
          </a:xfrm>
        </p:grpSpPr>
        <p:sp>
          <p:nvSpPr>
            <p:cNvPr id="782346" name="WordArt 10">
              <a:extLst>
                <a:ext uri="{FF2B5EF4-FFF2-40B4-BE49-F238E27FC236}">
                  <a16:creationId xmlns:a16="http://schemas.microsoft.com/office/drawing/2014/main" id="{8C2E8634-D3F7-1055-4C2B-BC4020E7DC7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2347" name="WordArt 11">
              <a:extLst>
                <a:ext uri="{FF2B5EF4-FFF2-40B4-BE49-F238E27FC236}">
                  <a16:creationId xmlns:a16="http://schemas.microsoft.com/office/drawing/2014/main" id="{54A65CDD-F152-C648-D477-B0FA57AE6B5C}"/>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2348" name="WordArt 12">
              <a:extLst>
                <a:ext uri="{FF2B5EF4-FFF2-40B4-BE49-F238E27FC236}">
                  <a16:creationId xmlns:a16="http://schemas.microsoft.com/office/drawing/2014/main" id="{18C9470A-9303-8341-04E8-6FBA3AF9217E}"/>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2349" name="WordArt 13">
            <a:extLst>
              <a:ext uri="{FF2B5EF4-FFF2-40B4-BE49-F238E27FC236}">
                <a16:creationId xmlns:a16="http://schemas.microsoft.com/office/drawing/2014/main" id="{181EDB28-004E-B0E7-72D0-4CA4D6BD20D2}"/>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82352" name="Picture 16">
            <a:extLst>
              <a:ext uri="{FF2B5EF4-FFF2-40B4-BE49-F238E27FC236}">
                <a16:creationId xmlns:a16="http://schemas.microsoft.com/office/drawing/2014/main" id="{760C179D-5907-26FE-AF01-3AE0CDB4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84313"/>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1897EE1D-82C3-3E85-E1F8-E23147E40DE3}"/>
              </a:ext>
            </a:extLst>
          </p:cNvPr>
          <p:cNvSpPr>
            <a:spLocks noChangeArrowheads="1"/>
          </p:cNvSpPr>
          <p:nvPr/>
        </p:nvSpPr>
        <p:spPr bwMode="auto">
          <a:xfrm>
            <a:off x="466725" y="2376488"/>
            <a:ext cx="4537075" cy="31400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Otros pasajes bíblicos posteriores hablan de un pacto nuevo o mejor. Pero lo hacen porque el pacto eterno hubiese sido cambiado, si no por que por causa de la infidelidad de Israel, el pacto eterno de Dios se había perdido de vista a tal punto que cuando el Señor procuro renovarlo, parecía algo enteramente nuevo (Jer. 31:31-34)</a:t>
            </a:r>
            <a:endParaRPr lang="en-US" altLang="es-419" sz="2000"/>
          </a:p>
        </p:txBody>
      </p:sp>
      <p:sp>
        <p:nvSpPr>
          <p:cNvPr id="781315" name="Rectangle 3">
            <a:extLst>
              <a:ext uri="{FF2B5EF4-FFF2-40B4-BE49-F238E27FC236}">
                <a16:creationId xmlns:a16="http://schemas.microsoft.com/office/drawing/2014/main" id="{1E5241E5-CB60-0DF5-F080-D8865CDAFD67}"/>
              </a:ext>
            </a:extLst>
          </p:cNvPr>
          <p:cNvSpPr>
            <a:spLocks noChangeArrowheads="1"/>
          </p:cNvSpPr>
          <p:nvPr/>
        </p:nvSpPr>
        <p:spPr bwMode="auto">
          <a:xfrm>
            <a:off x="3419475" y="1878013"/>
            <a:ext cx="248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NUEVO PACTO.</a:t>
            </a:r>
            <a:endParaRPr lang="en-US" altLang="es-419" sz="2000" b="0">
              <a:solidFill>
                <a:srgbClr val="FFCC00"/>
              </a:solidFill>
            </a:endParaRPr>
          </a:p>
        </p:txBody>
      </p:sp>
      <p:grpSp>
        <p:nvGrpSpPr>
          <p:cNvPr id="781321" name="Group 9">
            <a:extLst>
              <a:ext uri="{FF2B5EF4-FFF2-40B4-BE49-F238E27FC236}">
                <a16:creationId xmlns:a16="http://schemas.microsoft.com/office/drawing/2014/main" id="{4CC208EE-EBF4-3473-12C3-20C1A5FF6FF2}"/>
              </a:ext>
            </a:extLst>
          </p:cNvPr>
          <p:cNvGrpSpPr>
            <a:grpSpLocks/>
          </p:cNvGrpSpPr>
          <p:nvPr/>
        </p:nvGrpSpPr>
        <p:grpSpPr bwMode="auto">
          <a:xfrm>
            <a:off x="395288" y="115888"/>
            <a:ext cx="4105275" cy="908050"/>
            <a:chOff x="249" y="209"/>
            <a:chExt cx="2586" cy="572"/>
          </a:xfrm>
        </p:grpSpPr>
        <p:sp>
          <p:nvSpPr>
            <p:cNvPr id="781322" name="WordArt 10">
              <a:extLst>
                <a:ext uri="{FF2B5EF4-FFF2-40B4-BE49-F238E27FC236}">
                  <a16:creationId xmlns:a16="http://schemas.microsoft.com/office/drawing/2014/main" id="{0139363C-3CE6-77BF-ED29-E7737FD336A4}"/>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1323" name="WordArt 11">
              <a:extLst>
                <a:ext uri="{FF2B5EF4-FFF2-40B4-BE49-F238E27FC236}">
                  <a16:creationId xmlns:a16="http://schemas.microsoft.com/office/drawing/2014/main" id="{04D087E6-D74C-F156-06A7-FCD8BE348D94}"/>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1324" name="WordArt 12">
              <a:extLst>
                <a:ext uri="{FF2B5EF4-FFF2-40B4-BE49-F238E27FC236}">
                  <a16:creationId xmlns:a16="http://schemas.microsoft.com/office/drawing/2014/main" id="{108A3F10-D3C1-95A2-793F-B4BCF5002AA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1325" name="WordArt 13">
            <a:extLst>
              <a:ext uri="{FF2B5EF4-FFF2-40B4-BE49-F238E27FC236}">
                <a16:creationId xmlns:a16="http://schemas.microsoft.com/office/drawing/2014/main" id="{80DEF308-CE84-85A5-44FE-773BE657625F}"/>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81328" name="Picture 16">
            <a:extLst>
              <a:ext uri="{FF2B5EF4-FFF2-40B4-BE49-F238E27FC236}">
                <a16:creationId xmlns:a16="http://schemas.microsoft.com/office/drawing/2014/main" id="{A31EA174-74E0-72CF-9B9C-178F227A1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9891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482" name="Rectangle 2">
            <a:extLst>
              <a:ext uri="{FF2B5EF4-FFF2-40B4-BE49-F238E27FC236}">
                <a16:creationId xmlns:a16="http://schemas.microsoft.com/office/drawing/2014/main" id="{89C72D36-F234-D248-4EB0-89817D1539FA}"/>
              </a:ext>
            </a:extLst>
          </p:cNvPr>
          <p:cNvSpPr>
            <a:spLocks noChangeArrowheads="1"/>
          </p:cNvSpPr>
          <p:nvPr/>
        </p:nvSpPr>
        <p:spPr bwMode="auto">
          <a:xfrm>
            <a:off x="684213" y="2116138"/>
            <a:ext cx="4176712" cy="3749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 que ofrece este pacto a los que aceptan, es in conmesuralbe. Por medio de la gracia de Dios, los ofrece el perdón de sus pecados. Ofrece la obra del espíritu Santo, quien se compromete a escribir  los Diez mandamientos en el corazón y restaurar en los pecadores arrepentidos la imagen de su Hacedor (Jer. 31:33).</a:t>
            </a:r>
            <a:endParaRPr lang="en-US" altLang="es-419" sz="2000"/>
          </a:p>
        </p:txBody>
      </p:sp>
      <p:sp>
        <p:nvSpPr>
          <p:cNvPr id="1300483" name="Rectangle 3">
            <a:extLst>
              <a:ext uri="{FF2B5EF4-FFF2-40B4-BE49-F238E27FC236}">
                <a16:creationId xmlns:a16="http://schemas.microsoft.com/office/drawing/2014/main" id="{F0AC4691-E852-F6C6-2B63-2E25B188DFB9}"/>
              </a:ext>
            </a:extLst>
          </p:cNvPr>
          <p:cNvSpPr>
            <a:spLocks noChangeArrowheads="1"/>
          </p:cNvSpPr>
          <p:nvPr/>
        </p:nvSpPr>
        <p:spPr bwMode="auto">
          <a:xfrm>
            <a:off x="3348038" y="1700213"/>
            <a:ext cx="255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NUEVO PACTO.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1300487" name="Group 7">
            <a:extLst>
              <a:ext uri="{FF2B5EF4-FFF2-40B4-BE49-F238E27FC236}">
                <a16:creationId xmlns:a16="http://schemas.microsoft.com/office/drawing/2014/main" id="{F6721954-2A0B-A7BE-81FC-B32285BF3814}"/>
              </a:ext>
            </a:extLst>
          </p:cNvPr>
          <p:cNvGrpSpPr>
            <a:grpSpLocks/>
          </p:cNvGrpSpPr>
          <p:nvPr/>
        </p:nvGrpSpPr>
        <p:grpSpPr bwMode="auto">
          <a:xfrm>
            <a:off x="395288" y="115888"/>
            <a:ext cx="4105275" cy="908050"/>
            <a:chOff x="249" y="209"/>
            <a:chExt cx="2586" cy="572"/>
          </a:xfrm>
        </p:grpSpPr>
        <p:sp>
          <p:nvSpPr>
            <p:cNvPr id="1300488" name="WordArt 8">
              <a:extLst>
                <a:ext uri="{FF2B5EF4-FFF2-40B4-BE49-F238E27FC236}">
                  <a16:creationId xmlns:a16="http://schemas.microsoft.com/office/drawing/2014/main" id="{A0BA96E6-AB7D-7947-39C5-D6ED6C863D72}"/>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300489" name="WordArt 9">
              <a:extLst>
                <a:ext uri="{FF2B5EF4-FFF2-40B4-BE49-F238E27FC236}">
                  <a16:creationId xmlns:a16="http://schemas.microsoft.com/office/drawing/2014/main" id="{A2FE4CD5-FB30-6E03-944E-19B743AFF9D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0490" name="WordArt 10">
              <a:extLst>
                <a:ext uri="{FF2B5EF4-FFF2-40B4-BE49-F238E27FC236}">
                  <a16:creationId xmlns:a16="http://schemas.microsoft.com/office/drawing/2014/main" id="{495717CF-EF2E-CE07-6EAF-62F28EB674FB}"/>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300491" name="WordArt 11">
            <a:extLst>
              <a:ext uri="{FF2B5EF4-FFF2-40B4-BE49-F238E27FC236}">
                <a16:creationId xmlns:a16="http://schemas.microsoft.com/office/drawing/2014/main" id="{8ABE1AF3-418E-FD40-FF5C-B6493671A575}"/>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1300494" name="Picture 14">
            <a:extLst>
              <a:ext uri="{FF2B5EF4-FFF2-40B4-BE49-F238E27FC236}">
                <a16:creationId xmlns:a16="http://schemas.microsoft.com/office/drawing/2014/main" id="{87E99610-301A-28D0-B5F7-5F186FED8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84313"/>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7459" name="Rectangle 3">
            <a:extLst>
              <a:ext uri="{FF2B5EF4-FFF2-40B4-BE49-F238E27FC236}">
                <a16:creationId xmlns:a16="http://schemas.microsoft.com/office/drawing/2014/main" id="{895C4E56-E09D-02F6-1826-0363662A9244}"/>
              </a:ext>
            </a:extLst>
          </p:cNvPr>
          <p:cNvSpPr>
            <a:spLocks noChangeArrowheads="1"/>
          </p:cNvSpPr>
          <p:nvPr/>
        </p:nvSpPr>
        <p:spPr bwMode="auto">
          <a:xfrm>
            <a:off x="395288" y="2276475"/>
            <a:ext cx="4464050" cy="1766888"/>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La experiencia del nuevo pacto y el nuevo nacimiento trae a nuestra vida la justicia de Cristo y la experiencia de la justificación por la fe.</a:t>
            </a:r>
            <a:endParaRPr lang="en-US" altLang="es-419"/>
          </a:p>
        </p:txBody>
      </p:sp>
      <p:sp>
        <p:nvSpPr>
          <p:cNvPr id="787460" name="Rectangle 4">
            <a:extLst>
              <a:ext uri="{FF2B5EF4-FFF2-40B4-BE49-F238E27FC236}">
                <a16:creationId xmlns:a16="http://schemas.microsoft.com/office/drawing/2014/main" id="{1742CA95-D880-B8F1-F6C6-1D9D195305B0}"/>
              </a:ext>
            </a:extLst>
          </p:cNvPr>
          <p:cNvSpPr>
            <a:spLocks noChangeArrowheads="1"/>
          </p:cNvSpPr>
          <p:nvPr/>
        </p:nvSpPr>
        <p:spPr bwMode="auto">
          <a:xfrm>
            <a:off x="395288" y="4076700"/>
            <a:ext cx="8386762" cy="14319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La renovación del corazón que produce, trasforma a los individuo de modo que en ellos se manifiestan los frutos del espíritu; Amor, Gozo, Paz, paciencia, benignidad, bondad fe, mansedumbre, templanza (Gal. 5:22, 23)</a:t>
            </a:r>
            <a:endParaRPr lang="en-US" altLang="es-419"/>
          </a:p>
        </p:txBody>
      </p:sp>
      <p:grpSp>
        <p:nvGrpSpPr>
          <p:cNvPr id="787464" name="Group 8">
            <a:extLst>
              <a:ext uri="{FF2B5EF4-FFF2-40B4-BE49-F238E27FC236}">
                <a16:creationId xmlns:a16="http://schemas.microsoft.com/office/drawing/2014/main" id="{B1B1DC6A-6E25-D0C8-AF4E-3923A92D5CEA}"/>
              </a:ext>
            </a:extLst>
          </p:cNvPr>
          <p:cNvGrpSpPr>
            <a:grpSpLocks/>
          </p:cNvGrpSpPr>
          <p:nvPr/>
        </p:nvGrpSpPr>
        <p:grpSpPr bwMode="auto">
          <a:xfrm>
            <a:off x="395288" y="115888"/>
            <a:ext cx="4105275" cy="908050"/>
            <a:chOff x="249" y="209"/>
            <a:chExt cx="2586" cy="572"/>
          </a:xfrm>
        </p:grpSpPr>
        <p:sp>
          <p:nvSpPr>
            <p:cNvPr id="787465" name="WordArt 9">
              <a:extLst>
                <a:ext uri="{FF2B5EF4-FFF2-40B4-BE49-F238E27FC236}">
                  <a16:creationId xmlns:a16="http://schemas.microsoft.com/office/drawing/2014/main" id="{F6C019BF-5343-6C11-0D07-6D42A1C74F93}"/>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7466" name="WordArt 10">
              <a:extLst>
                <a:ext uri="{FF2B5EF4-FFF2-40B4-BE49-F238E27FC236}">
                  <a16:creationId xmlns:a16="http://schemas.microsoft.com/office/drawing/2014/main" id="{463FDED8-9465-3DAE-326F-EE3AAA149F43}"/>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7467" name="WordArt 11">
              <a:extLst>
                <a:ext uri="{FF2B5EF4-FFF2-40B4-BE49-F238E27FC236}">
                  <a16:creationId xmlns:a16="http://schemas.microsoft.com/office/drawing/2014/main" id="{C81AA9EC-07DF-9D37-2387-DA04A7F9BF4F}"/>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7468" name="WordArt 12">
            <a:extLst>
              <a:ext uri="{FF2B5EF4-FFF2-40B4-BE49-F238E27FC236}">
                <a16:creationId xmlns:a16="http://schemas.microsoft.com/office/drawing/2014/main" id="{3888E7E1-12BE-F5A1-C128-3C3B9A26B4A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87471" name="Picture 15">
            <a:extLst>
              <a:ext uri="{FF2B5EF4-FFF2-40B4-BE49-F238E27FC236}">
                <a16:creationId xmlns:a16="http://schemas.microsoft.com/office/drawing/2014/main" id="{48377B89-E3C7-76C6-070E-22174F575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628775"/>
            <a:ext cx="1711325" cy="230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2530" name="Rectangle 2">
            <a:extLst>
              <a:ext uri="{FF2B5EF4-FFF2-40B4-BE49-F238E27FC236}">
                <a16:creationId xmlns:a16="http://schemas.microsoft.com/office/drawing/2014/main" id="{ED860D9D-4E5E-5E4A-2454-2318377554B9}"/>
              </a:ext>
            </a:extLst>
          </p:cNvPr>
          <p:cNvSpPr>
            <a:spLocks noChangeArrowheads="1"/>
          </p:cNvSpPr>
          <p:nvPr/>
        </p:nvSpPr>
        <p:spPr bwMode="auto">
          <a:xfrm>
            <a:off x="250825" y="2397125"/>
            <a:ext cx="4465638" cy="22828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Por fe en Jesucristo, podemos experimentar esta relación que asegura nuestra adaptación como hijos de Dios y herederos con Cristo de su reino Celestial.</a:t>
            </a:r>
          </a:p>
        </p:txBody>
      </p:sp>
      <p:grpSp>
        <p:nvGrpSpPr>
          <p:cNvPr id="1302536" name="Group 8">
            <a:extLst>
              <a:ext uri="{FF2B5EF4-FFF2-40B4-BE49-F238E27FC236}">
                <a16:creationId xmlns:a16="http://schemas.microsoft.com/office/drawing/2014/main" id="{58A4F642-3D29-61F7-A930-757AD8A73B5A}"/>
              </a:ext>
            </a:extLst>
          </p:cNvPr>
          <p:cNvGrpSpPr>
            <a:grpSpLocks/>
          </p:cNvGrpSpPr>
          <p:nvPr/>
        </p:nvGrpSpPr>
        <p:grpSpPr bwMode="auto">
          <a:xfrm>
            <a:off x="395288" y="115888"/>
            <a:ext cx="4105275" cy="908050"/>
            <a:chOff x="249" y="209"/>
            <a:chExt cx="2586" cy="572"/>
          </a:xfrm>
        </p:grpSpPr>
        <p:sp>
          <p:nvSpPr>
            <p:cNvPr id="1302537" name="WordArt 9">
              <a:extLst>
                <a:ext uri="{FF2B5EF4-FFF2-40B4-BE49-F238E27FC236}">
                  <a16:creationId xmlns:a16="http://schemas.microsoft.com/office/drawing/2014/main" id="{53FCCFD6-09D1-FBED-D51D-D2DAC6945940}"/>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1302538" name="WordArt 10">
              <a:extLst>
                <a:ext uri="{FF2B5EF4-FFF2-40B4-BE49-F238E27FC236}">
                  <a16:creationId xmlns:a16="http://schemas.microsoft.com/office/drawing/2014/main" id="{FC04B0DD-F654-44B1-B459-D6CC5864999C}"/>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2539" name="WordArt 11">
              <a:extLst>
                <a:ext uri="{FF2B5EF4-FFF2-40B4-BE49-F238E27FC236}">
                  <a16:creationId xmlns:a16="http://schemas.microsoft.com/office/drawing/2014/main" id="{C87E0171-737F-050D-6E54-F3CAFBC58487}"/>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1302540" name="WordArt 12">
            <a:extLst>
              <a:ext uri="{FF2B5EF4-FFF2-40B4-BE49-F238E27FC236}">
                <a16:creationId xmlns:a16="http://schemas.microsoft.com/office/drawing/2014/main" id="{F100EE1A-4BF6-47DC-3B41-31DB7FD73C31}"/>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1302543" name="Picture 15">
            <a:extLst>
              <a:ext uri="{FF2B5EF4-FFF2-40B4-BE49-F238E27FC236}">
                <a16:creationId xmlns:a16="http://schemas.microsoft.com/office/drawing/2014/main" id="{8A2232BD-38B4-194B-75AB-9D5963ED9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84313"/>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7" name="Text Box 5">
            <a:extLst>
              <a:ext uri="{FF2B5EF4-FFF2-40B4-BE49-F238E27FC236}">
                <a16:creationId xmlns:a16="http://schemas.microsoft.com/office/drawing/2014/main" id="{9B96F6D0-DDEC-7E53-641A-D29839B06BD7}"/>
              </a:ext>
            </a:extLst>
          </p:cNvPr>
          <p:cNvSpPr txBox="1">
            <a:spLocks noChangeArrowheads="1"/>
          </p:cNvSpPr>
          <p:nvPr/>
        </p:nvSpPr>
        <p:spPr bwMode="auto">
          <a:xfrm>
            <a:off x="538163" y="4205288"/>
            <a:ext cx="4073525" cy="14319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MX" altLang="es-419"/>
              <a:t>“Y vio Dios todo lo que había hecho, y he aquí que era bueno en gran manera” Gén 1:31</a:t>
            </a:r>
            <a:endParaRPr lang="es-ES" altLang="es-419"/>
          </a:p>
        </p:txBody>
      </p:sp>
      <p:sp>
        <p:nvSpPr>
          <p:cNvPr id="714758" name="Rectangle 6">
            <a:extLst>
              <a:ext uri="{FF2B5EF4-FFF2-40B4-BE49-F238E27FC236}">
                <a16:creationId xmlns:a16="http://schemas.microsoft.com/office/drawing/2014/main" id="{A1DED753-2B37-53F4-FB0D-DDC2617C8E49}"/>
              </a:ext>
            </a:extLst>
          </p:cNvPr>
          <p:cNvSpPr>
            <a:spLocks noChangeArrowheads="1"/>
          </p:cNvSpPr>
          <p:nvPr/>
        </p:nvSpPr>
        <p:spPr bwMode="auto">
          <a:xfrm>
            <a:off x="468313" y="3052763"/>
            <a:ext cx="4391025" cy="1096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MX" altLang="es-419"/>
              <a:t>Así se cumplió el acontecimiento culminante de la semana de la creación</a:t>
            </a:r>
          </a:p>
        </p:txBody>
      </p:sp>
      <p:sp>
        <p:nvSpPr>
          <p:cNvPr id="714762" name="Text Box 10">
            <a:extLst>
              <a:ext uri="{FF2B5EF4-FFF2-40B4-BE49-F238E27FC236}">
                <a16:creationId xmlns:a16="http://schemas.microsoft.com/office/drawing/2014/main" id="{EA0502AD-1346-5C98-7391-21A81D685251}"/>
              </a:ext>
            </a:extLst>
          </p:cNvPr>
          <p:cNvSpPr txBox="1">
            <a:spLocks noChangeArrowheads="1"/>
          </p:cNvSpPr>
          <p:nvPr/>
        </p:nvSpPr>
        <p:spPr bwMode="auto">
          <a:xfrm>
            <a:off x="466725" y="1541463"/>
            <a:ext cx="4232275" cy="14319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MX" altLang="es-419"/>
              <a:t>“Entonces dijo Dios: Hagamos al hombre a nuestra imagen, conforme a nuestra semejanza”. 1:26</a:t>
            </a:r>
            <a:endParaRPr lang="es-ES" altLang="es-419"/>
          </a:p>
        </p:txBody>
      </p:sp>
      <p:grpSp>
        <p:nvGrpSpPr>
          <p:cNvPr id="714765" name="Group 13">
            <a:extLst>
              <a:ext uri="{FF2B5EF4-FFF2-40B4-BE49-F238E27FC236}">
                <a16:creationId xmlns:a16="http://schemas.microsoft.com/office/drawing/2014/main" id="{8F7A6F06-B00A-C203-82E7-9AE9B8251458}"/>
              </a:ext>
            </a:extLst>
          </p:cNvPr>
          <p:cNvGrpSpPr>
            <a:grpSpLocks/>
          </p:cNvGrpSpPr>
          <p:nvPr/>
        </p:nvGrpSpPr>
        <p:grpSpPr bwMode="auto">
          <a:xfrm>
            <a:off x="395288" y="115888"/>
            <a:ext cx="4105275" cy="908050"/>
            <a:chOff x="249" y="209"/>
            <a:chExt cx="2586" cy="572"/>
          </a:xfrm>
        </p:grpSpPr>
        <p:sp>
          <p:nvSpPr>
            <p:cNvPr id="714766" name="WordArt 14">
              <a:extLst>
                <a:ext uri="{FF2B5EF4-FFF2-40B4-BE49-F238E27FC236}">
                  <a16:creationId xmlns:a16="http://schemas.microsoft.com/office/drawing/2014/main" id="{E5655999-00E3-1751-FA10-5EFA3BCFB4C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14767" name="WordArt 15">
              <a:extLst>
                <a:ext uri="{FF2B5EF4-FFF2-40B4-BE49-F238E27FC236}">
                  <a16:creationId xmlns:a16="http://schemas.microsoft.com/office/drawing/2014/main" id="{58A4202F-7F8F-84D3-DA31-F95BBF5FD08F}"/>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14768" name="WordArt 16">
              <a:extLst>
                <a:ext uri="{FF2B5EF4-FFF2-40B4-BE49-F238E27FC236}">
                  <a16:creationId xmlns:a16="http://schemas.microsoft.com/office/drawing/2014/main" id="{2A7B552B-1D2C-6921-6358-40E9D29995F0}"/>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14769" name="WordArt 17">
            <a:extLst>
              <a:ext uri="{FF2B5EF4-FFF2-40B4-BE49-F238E27FC236}">
                <a16:creationId xmlns:a16="http://schemas.microsoft.com/office/drawing/2014/main" id="{950E7C60-0C18-4F45-2610-DB1BB5F7B901}"/>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pic>
        <p:nvPicPr>
          <p:cNvPr id="714772" name="Picture 20">
            <a:extLst>
              <a:ext uri="{FF2B5EF4-FFF2-40B4-BE49-F238E27FC236}">
                <a16:creationId xmlns:a16="http://schemas.microsoft.com/office/drawing/2014/main" id="{5879BCBA-7148-F45A-D96B-63B6C0D5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76475"/>
            <a:ext cx="3187700" cy="3487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29" name="Rectangle 9">
            <a:extLst>
              <a:ext uri="{FF2B5EF4-FFF2-40B4-BE49-F238E27FC236}">
                <a16:creationId xmlns:a16="http://schemas.microsoft.com/office/drawing/2014/main" id="{32DE4824-84DD-1E83-7D00-D4E49DF7E328}"/>
              </a:ext>
            </a:extLst>
          </p:cNvPr>
          <p:cNvSpPr>
            <a:spLocks noChangeArrowheads="1"/>
          </p:cNvSpPr>
          <p:nvPr/>
        </p:nvSpPr>
        <p:spPr bwMode="auto">
          <a:xfrm>
            <a:off x="250825" y="2781300"/>
            <a:ext cx="3240088"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Muchos creen que los seres humanos se originaron a partir de las formas interiores de vida animal.</a:t>
            </a:r>
            <a:endParaRPr lang="en-US" altLang="es-419"/>
          </a:p>
        </p:txBody>
      </p:sp>
      <p:grpSp>
        <p:nvGrpSpPr>
          <p:cNvPr id="645133" name="Group 13">
            <a:extLst>
              <a:ext uri="{FF2B5EF4-FFF2-40B4-BE49-F238E27FC236}">
                <a16:creationId xmlns:a16="http://schemas.microsoft.com/office/drawing/2014/main" id="{AB1F711D-FE06-2D17-450E-BFB455ADD18E}"/>
              </a:ext>
            </a:extLst>
          </p:cNvPr>
          <p:cNvGrpSpPr>
            <a:grpSpLocks/>
          </p:cNvGrpSpPr>
          <p:nvPr/>
        </p:nvGrpSpPr>
        <p:grpSpPr bwMode="auto">
          <a:xfrm>
            <a:off x="395288" y="115888"/>
            <a:ext cx="4105275" cy="908050"/>
            <a:chOff x="249" y="209"/>
            <a:chExt cx="2586" cy="572"/>
          </a:xfrm>
        </p:grpSpPr>
        <p:sp>
          <p:nvSpPr>
            <p:cNvPr id="645134" name="WordArt 14">
              <a:extLst>
                <a:ext uri="{FF2B5EF4-FFF2-40B4-BE49-F238E27FC236}">
                  <a16:creationId xmlns:a16="http://schemas.microsoft.com/office/drawing/2014/main" id="{A12CBB25-A12D-C67D-D149-CB133704E02F}"/>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645135" name="WordArt 15">
              <a:extLst>
                <a:ext uri="{FF2B5EF4-FFF2-40B4-BE49-F238E27FC236}">
                  <a16:creationId xmlns:a16="http://schemas.microsoft.com/office/drawing/2014/main" id="{39E625A6-AC61-A386-7AAC-0B0FEE61FCAE}"/>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45136" name="WordArt 16">
              <a:extLst>
                <a:ext uri="{FF2B5EF4-FFF2-40B4-BE49-F238E27FC236}">
                  <a16:creationId xmlns:a16="http://schemas.microsoft.com/office/drawing/2014/main" id="{0271992C-5513-86E6-C785-437B0966A803}"/>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645137" name="WordArt 17">
            <a:extLst>
              <a:ext uri="{FF2B5EF4-FFF2-40B4-BE49-F238E27FC236}">
                <a16:creationId xmlns:a16="http://schemas.microsoft.com/office/drawing/2014/main" id="{7CEE880D-2199-7D17-B2C5-167604FBEB9D}"/>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645138" name="WordArt 18">
            <a:extLst>
              <a:ext uri="{FF2B5EF4-FFF2-40B4-BE49-F238E27FC236}">
                <a16:creationId xmlns:a16="http://schemas.microsoft.com/office/drawing/2014/main" id="{B6098EDA-3DBD-C682-67CB-461AC238BE41}"/>
              </a:ext>
            </a:extLst>
          </p:cNvPr>
          <p:cNvSpPr>
            <a:spLocks noChangeArrowheads="1" noChangeShapeType="1" noTextEdit="1"/>
          </p:cNvSpPr>
          <p:nvPr/>
        </p:nvSpPr>
        <p:spPr bwMode="auto">
          <a:xfrm>
            <a:off x="828675" y="2205038"/>
            <a:ext cx="4611688"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l Origen del Hombre</a:t>
            </a:r>
          </a:p>
        </p:txBody>
      </p:sp>
      <p:sp>
        <p:nvSpPr>
          <p:cNvPr id="645139" name="WordArt 19">
            <a:extLst>
              <a:ext uri="{FF2B5EF4-FFF2-40B4-BE49-F238E27FC236}">
                <a16:creationId xmlns:a16="http://schemas.microsoft.com/office/drawing/2014/main" id="{F65A6FDD-7B9C-1A7F-615A-A17AD28162FC}"/>
              </a:ext>
            </a:extLst>
          </p:cNvPr>
          <p:cNvSpPr>
            <a:spLocks noChangeArrowheads="1" noChangeShapeType="1" noTextEdit="1"/>
          </p:cNvSpPr>
          <p:nvPr/>
        </p:nvSpPr>
        <p:spPr bwMode="auto">
          <a:xfrm>
            <a:off x="250825" y="1844675"/>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E</a:t>
            </a:r>
          </a:p>
        </p:txBody>
      </p:sp>
      <p:pic>
        <p:nvPicPr>
          <p:cNvPr id="645140" name="Picture 20">
            <a:extLst>
              <a:ext uri="{FF2B5EF4-FFF2-40B4-BE49-F238E27FC236}">
                <a16:creationId xmlns:a16="http://schemas.microsoft.com/office/drawing/2014/main" id="{77C1A337-97BC-3229-E03C-6E8EBAF52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08275"/>
            <a:ext cx="2794000" cy="305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51A66727-B100-B2F7-FFAB-FC6B9908B6A7}"/>
              </a:ext>
            </a:extLst>
          </p:cNvPr>
          <p:cNvSpPr>
            <a:spLocks noChangeArrowheads="1"/>
          </p:cNvSpPr>
          <p:nvPr/>
        </p:nvSpPr>
        <p:spPr bwMode="auto">
          <a:xfrm>
            <a:off x="4643438" y="4044950"/>
            <a:ext cx="4176712" cy="17668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419">
                <a:effectLst>
                  <a:outerShdw blurRad="38100" dist="38100" dir="2700000" algn="tl">
                    <a:srgbClr val="C0C0C0"/>
                  </a:outerShdw>
                </a:effectLst>
              </a:rPr>
              <a:t>La forma plural del verbo hacer, se refiere a la Deidad trinitario: </a:t>
            </a:r>
            <a:r>
              <a:rPr lang="es-MX" altLang="es-419">
                <a:solidFill>
                  <a:srgbClr val="FFCC00"/>
                </a:solidFill>
                <a:effectLst>
                  <a:outerShdw blurRad="38100" dist="38100" dir="2700000" algn="tl">
                    <a:srgbClr val="C0C0C0"/>
                  </a:outerShdw>
                </a:effectLst>
              </a:rPr>
              <a:t>Dios el padre , Dios el Hijo y Dios el Espíritu Santo</a:t>
            </a:r>
            <a:r>
              <a:rPr lang="es-MX" altLang="es-419">
                <a:effectLst>
                  <a:outerShdw blurRad="38100" dist="38100" dir="2700000" algn="tl">
                    <a:srgbClr val="C0C0C0"/>
                  </a:outerShdw>
                </a:effectLst>
              </a:rPr>
              <a:t> Véase Cáp. 2</a:t>
            </a:r>
            <a:endParaRPr lang="es-ES" altLang="es-419">
              <a:effectLst>
                <a:outerShdw blurRad="38100" dist="38100" dir="2700000" algn="tl">
                  <a:srgbClr val="C0C0C0"/>
                </a:outerShdw>
              </a:effectLst>
            </a:endParaRPr>
          </a:p>
        </p:txBody>
      </p:sp>
      <p:sp>
        <p:nvSpPr>
          <p:cNvPr id="784391" name="Rectangle 7">
            <a:extLst>
              <a:ext uri="{FF2B5EF4-FFF2-40B4-BE49-F238E27FC236}">
                <a16:creationId xmlns:a16="http://schemas.microsoft.com/office/drawing/2014/main" id="{E5FE7657-636B-2AFA-1204-6C875241B233}"/>
              </a:ext>
            </a:extLst>
          </p:cNvPr>
          <p:cNvSpPr>
            <a:spLocks noChangeArrowheads="1"/>
          </p:cNvSpPr>
          <p:nvPr/>
        </p:nvSpPr>
        <p:spPr bwMode="auto">
          <a:xfrm>
            <a:off x="4643438" y="2565400"/>
            <a:ext cx="4248150" cy="14319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El origen de la raza humana se encuentra en un concilio divino. Dios dijo: Hagamos al hombre (Gen 1:26).</a:t>
            </a:r>
            <a:endParaRPr lang="en-US" altLang="es-419"/>
          </a:p>
        </p:txBody>
      </p:sp>
      <p:grpSp>
        <p:nvGrpSpPr>
          <p:cNvPr id="784394" name="Group 10">
            <a:extLst>
              <a:ext uri="{FF2B5EF4-FFF2-40B4-BE49-F238E27FC236}">
                <a16:creationId xmlns:a16="http://schemas.microsoft.com/office/drawing/2014/main" id="{999092C9-5F1D-D90A-23AA-3A9470A9C0F4}"/>
              </a:ext>
            </a:extLst>
          </p:cNvPr>
          <p:cNvGrpSpPr>
            <a:grpSpLocks/>
          </p:cNvGrpSpPr>
          <p:nvPr/>
        </p:nvGrpSpPr>
        <p:grpSpPr bwMode="auto">
          <a:xfrm>
            <a:off x="395288" y="115888"/>
            <a:ext cx="4105275" cy="908050"/>
            <a:chOff x="249" y="209"/>
            <a:chExt cx="2586" cy="572"/>
          </a:xfrm>
        </p:grpSpPr>
        <p:sp>
          <p:nvSpPr>
            <p:cNvPr id="784395" name="WordArt 11">
              <a:extLst>
                <a:ext uri="{FF2B5EF4-FFF2-40B4-BE49-F238E27FC236}">
                  <a16:creationId xmlns:a16="http://schemas.microsoft.com/office/drawing/2014/main" id="{AB21DA9E-51E2-F290-50F1-93F38FE2B491}"/>
                </a:ext>
              </a:extLst>
            </p:cNvPr>
            <p:cNvSpPr>
              <a:spLocks noChangeArrowheads="1" noChangeShapeType="1" noTextEdit="1"/>
            </p:cNvSpPr>
            <p:nvPr/>
          </p:nvSpPr>
          <p:spPr bwMode="auto">
            <a:xfrm>
              <a:off x="249" y="45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2. </a:t>
              </a:r>
            </a:p>
          </p:txBody>
        </p:sp>
        <p:sp>
          <p:nvSpPr>
            <p:cNvPr id="784396" name="WordArt 12">
              <a:extLst>
                <a:ext uri="{FF2B5EF4-FFF2-40B4-BE49-F238E27FC236}">
                  <a16:creationId xmlns:a16="http://schemas.microsoft.com/office/drawing/2014/main" id="{F9C814C5-AA25-BC20-40BD-7A57A80A61C4}"/>
                </a:ext>
              </a:extLst>
            </p:cNvPr>
            <p:cNvSpPr>
              <a:spLocks noChangeArrowheads="1" noChangeShapeType="1" noTextEdit="1"/>
            </p:cNvSpPr>
            <p:nvPr/>
          </p:nvSpPr>
          <p:spPr bwMode="auto">
            <a:xfrm>
              <a:off x="466" y="20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84397" name="WordArt 13">
              <a:extLst>
                <a:ext uri="{FF2B5EF4-FFF2-40B4-BE49-F238E27FC236}">
                  <a16:creationId xmlns:a16="http://schemas.microsoft.com/office/drawing/2014/main" id="{36C66644-4460-B47D-4F6B-3C65964307E4}"/>
                </a:ext>
              </a:extLst>
            </p:cNvPr>
            <p:cNvSpPr>
              <a:spLocks noChangeArrowheads="1" noChangeShapeType="1" noTextEdit="1"/>
            </p:cNvSpPr>
            <p:nvPr/>
          </p:nvSpPr>
          <p:spPr bwMode="auto">
            <a:xfrm>
              <a:off x="727" y="45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DEL HOMBRE</a:t>
              </a:r>
            </a:p>
          </p:txBody>
        </p:sp>
      </p:grpSp>
      <p:sp>
        <p:nvSpPr>
          <p:cNvPr id="784398" name="WordArt 14">
            <a:extLst>
              <a:ext uri="{FF2B5EF4-FFF2-40B4-BE49-F238E27FC236}">
                <a16:creationId xmlns:a16="http://schemas.microsoft.com/office/drawing/2014/main" id="{DC1B74C7-140D-A1DE-DE27-930C09B2E543}"/>
              </a:ext>
            </a:extLst>
          </p:cNvPr>
          <p:cNvSpPr>
            <a:spLocks noChangeArrowheads="1" noChangeShapeType="1" noTextEdit="1"/>
          </p:cNvSpPr>
          <p:nvPr/>
        </p:nvSpPr>
        <p:spPr bwMode="auto">
          <a:xfrm>
            <a:off x="4859338" y="9556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7. La Naturaleza del Hombre</a:t>
            </a:r>
          </a:p>
        </p:txBody>
      </p:sp>
      <p:sp>
        <p:nvSpPr>
          <p:cNvPr id="784399" name="WordArt 15">
            <a:extLst>
              <a:ext uri="{FF2B5EF4-FFF2-40B4-BE49-F238E27FC236}">
                <a16:creationId xmlns:a16="http://schemas.microsoft.com/office/drawing/2014/main" id="{D98D509E-5C88-E6B6-368D-6A2CD8ABA093}"/>
              </a:ext>
            </a:extLst>
          </p:cNvPr>
          <p:cNvSpPr>
            <a:spLocks noChangeArrowheads="1" noChangeShapeType="1" noTextEdit="1"/>
          </p:cNvSpPr>
          <p:nvPr/>
        </p:nvSpPr>
        <p:spPr bwMode="auto">
          <a:xfrm>
            <a:off x="1331913" y="2133600"/>
            <a:ext cx="4611687"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cs typeface="Arial" panose="020B0604020202020204" pitchFamily="34" charset="0"/>
              </a:rPr>
              <a:t>ios Creo al Hombre</a:t>
            </a:r>
          </a:p>
        </p:txBody>
      </p:sp>
      <p:sp>
        <p:nvSpPr>
          <p:cNvPr id="784400" name="WordArt 16">
            <a:extLst>
              <a:ext uri="{FF2B5EF4-FFF2-40B4-BE49-F238E27FC236}">
                <a16:creationId xmlns:a16="http://schemas.microsoft.com/office/drawing/2014/main" id="{6006BE9B-353D-8CD1-42BE-CC014CE4639A}"/>
              </a:ext>
            </a:extLst>
          </p:cNvPr>
          <p:cNvSpPr>
            <a:spLocks noChangeArrowheads="1" noChangeShapeType="1" noTextEdit="1"/>
          </p:cNvSpPr>
          <p:nvPr/>
        </p:nvSpPr>
        <p:spPr bwMode="auto">
          <a:xfrm>
            <a:off x="827088" y="1771650"/>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atin typeface="Edwardian Script ITC" panose="030303020407070D0804" pitchFamily="66" charset="0"/>
              </a:rPr>
              <a:t>D</a:t>
            </a:r>
          </a:p>
        </p:txBody>
      </p:sp>
      <p:pic>
        <p:nvPicPr>
          <p:cNvPr id="784401" name="Picture 17">
            <a:extLst>
              <a:ext uri="{FF2B5EF4-FFF2-40B4-BE49-F238E27FC236}">
                <a16:creationId xmlns:a16="http://schemas.microsoft.com/office/drawing/2014/main" id="{666F46FD-602A-6D68-EE0F-C5208382F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492375"/>
            <a:ext cx="3781425" cy="413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9</TotalTime>
  <Words>5097</Words>
  <Application>Microsoft Office PowerPoint</Application>
  <PresentationFormat>Presentación en pantalla (4:3)</PresentationFormat>
  <Paragraphs>491</Paragraphs>
  <Slides>64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64</vt:i4>
      </vt:variant>
    </vt:vector>
  </HeadingPairs>
  <TitlesOfParts>
    <vt:vector size="71"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2</cp:revision>
  <dcterms:created xsi:type="dcterms:W3CDTF">2024-02-06T19:32:58Z</dcterms:created>
  <dcterms:modified xsi:type="dcterms:W3CDTF">2024-02-06T19:42:42Z</dcterms:modified>
</cp:coreProperties>
</file>