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8"/>
  </p:notesMasterIdLst>
  <p:sldIdLst>
    <p:sldId id="406" r:id="rId2"/>
    <p:sldId id="296" r:id="rId3"/>
    <p:sldId id="394" r:id="rId4"/>
    <p:sldId id="320" r:id="rId5"/>
    <p:sldId id="471" r:id="rId6"/>
    <p:sldId id="529" r:id="rId7"/>
    <p:sldId id="530" r:id="rId8"/>
    <p:sldId id="531" r:id="rId9"/>
    <p:sldId id="532" r:id="rId10"/>
    <p:sldId id="533" r:id="rId11"/>
    <p:sldId id="534" r:id="rId12"/>
    <p:sldId id="535" r:id="rId13"/>
    <p:sldId id="536" r:id="rId14"/>
    <p:sldId id="537" r:id="rId15"/>
    <p:sldId id="538" r:id="rId16"/>
    <p:sldId id="772" r:id="rId17"/>
    <p:sldId id="773" r:id="rId18"/>
    <p:sldId id="539" r:id="rId19"/>
    <p:sldId id="774" r:id="rId20"/>
    <p:sldId id="775" r:id="rId21"/>
    <p:sldId id="776" r:id="rId22"/>
    <p:sldId id="777" r:id="rId23"/>
    <p:sldId id="540" r:id="rId24"/>
    <p:sldId id="541" r:id="rId25"/>
    <p:sldId id="542" r:id="rId26"/>
    <p:sldId id="543" r:id="rId27"/>
  </p:sldIdLst>
  <p:sldSz cx="9144000" cy="6858000" type="screen4x3"/>
  <p:notesSz cx="6858000" cy="9144000"/>
  <p:defaultTex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A50021"/>
    <a:srgbClr val="800000"/>
    <a:srgbClr val="993300"/>
    <a:srgbClr val="FFCC99"/>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1" autoAdjust="0"/>
    <p:restoredTop sz="94395" autoAdjust="0"/>
  </p:normalViewPr>
  <p:slideViewPr>
    <p:cSldViewPr>
      <p:cViewPr varScale="1">
        <p:scale>
          <a:sx n="135" d="100"/>
          <a:sy n="135" d="100"/>
        </p:scale>
        <p:origin x="194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FFE22FA9-FDA9-524A-1A84-8E3CFF8DA9F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s-419"/>
          </a:p>
        </p:txBody>
      </p:sp>
      <p:sp>
        <p:nvSpPr>
          <p:cNvPr id="748547" name="Rectangle 3">
            <a:extLst>
              <a:ext uri="{FF2B5EF4-FFF2-40B4-BE49-F238E27FC236}">
                <a16:creationId xmlns:a16="http://schemas.microsoft.com/office/drawing/2014/main" id="{B3424948-40FB-7511-CB1B-8E1DB127E68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ltLang="es-419"/>
          </a:p>
        </p:txBody>
      </p:sp>
      <p:sp>
        <p:nvSpPr>
          <p:cNvPr id="748548" name="Rectangle 4">
            <a:extLst>
              <a:ext uri="{FF2B5EF4-FFF2-40B4-BE49-F238E27FC236}">
                <a16:creationId xmlns:a16="http://schemas.microsoft.com/office/drawing/2014/main" id="{086905F2-28BF-EF9A-C420-2DFB1F8CBDDF}"/>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8549" name="Rectangle 5">
            <a:extLst>
              <a:ext uri="{FF2B5EF4-FFF2-40B4-BE49-F238E27FC236}">
                <a16:creationId xmlns:a16="http://schemas.microsoft.com/office/drawing/2014/main" id="{1634091A-147F-1728-1DD0-88FD8D28ABF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419"/>
              <a:t>Haga clic para modificar el estilo de texto del patrón</a:t>
            </a:r>
          </a:p>
          <a:p>
            <a:pPr lvl="1"/>
            <a:r>
              <a:rPr lang="en-US" altLang="es-419"/>
              <a:t>Segundo nivel</a:t>
            </a:r>
          </a:p>
          <a:p>
            <a:pPr lvl="2"/>
            <a:r>
              <a:rPr lang="en-US" altLang="es-419"/>
              <a:t>Tercer nivel</a:t>
            </a:r>
          </a:p>
          <a:p>
            <a:pPr lvl="3"/>
            <a:r>
              <a:rPr lang="en-US" altLang="es-419"/>
              <a:t>Cuarto nivel</a:t>
            </a:r>
          </a:p>
          <a:p>
            <a:pPr lvl="4"/>
            <a:r>
              <a:rPr lang="en-US" altLang="es-419"/>
              <a:t>Quinto nivel</a:t>
            </a:r>
          </a:p>
        </p:txBody>
      </p:sp>
      <p:sp>
        <p:nvSpPr>
          <p:cNvPr id="748550" name="Rectangle 6">
            <a:extLst>
              <a:ext uri="{FF2B5EF4-FFF2-40B4-BE49-F238E27FC236}">
                <a16:creationId xmlns:a16="http://schemas.microsoft.com/office/drawing/2014/main" id="{604225EA-BB95-8854-8CE8-F66AAC68BD9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s-419"/>
          </a:p>
        </p:txBody>
      </p:sp>
      <p:sp>
        <p:nvSpPr>
          <p:cNvPr id="748551" name="Rectangle 7">
            <a:extLst>
              <a:ext uri="{FF2B5EF4-FFF2-40B4-BE49-F238E27FC236}">
                <a16:creationId xmlns:a16="http://schemas.microsoft.com/office/drawing/2014/main" id="{7B230A82-949F-02BC-2B94-A4C5254C22B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6CD17303-EFF4-48CD-B6C3-364BC23A803A}" type="slidenum">
              <a:rPr lang="en-US" altLang="es-419"/>
              <a:pPr/>
              <a:t>‹Nº›</a:t>
            </a:fld>
            <a:endParaRPr lang="en-US" altLang="es-419"/>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E99DED2C-92A8-48F6-48A2-1572C893E1ED}"/>
              </a:ext>
            </a:extLst>
          </p:cNvPr>
          <p:cNvSpPr>
            <a:spLocks noGrp="1" noChangeArrowheads="1"/>
          </p:cNvSpPr>
          <p:nvPr>
            <p:ph type="ctrTitle"/>
          </p:nvPr>
        </p:nvSpPr>
        <p:spPr>
          <a:xfrm>
            <a:off x="2133600" y="1371600"/>
            <a:ext cx="6477000" cy="1752600"/>
          </a:xfrm>
        </p:spPr>
        <p:txBody>
          <a:bodyPr/>
          <a:lstStyle>
            <a:lvl1pPr>
              <a:defRPr sz="5400"/>
            </a:lvl1pPr>
          </a:lstStyle>
          <a:p>
            <a:pPr lvl="0"/>
            <a:r>
              <a:rPr lang="es-ES" altLang="es-419" noProof="0"/>
              <a:t>Haga clic para modificar el estilo de título del patrón</a:t>
            </a:r>
          </a:p>
        </p:txBody>
      </p:sp>
      <p:sp>
        <p:nvSpPr>
          <p:cNvPr id="174083" name="Rectangle 3">
            <a:extLst>
              <a:ext uri="{FF2B5EF4-FFF2-40B4-BE49-F238E27FC236}">
                <a16:creationId xmlns:a16="http://schemas.microsoft.com/office/drawing/2014/main" id="{1DE0B2D8-6F7D-6DDB-0B25-D29286B9CC8E}"/>
              </a:ext>
            </a:extLst>
          </p:cNvPr>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s-ES" altLang="es-419" noProof="0"/>
              <a:t>Haga clic para modificar el estilo de subtítulo del patrón</a:t>
            </a:r>
          </a:p>
        </p:txBody>
      </p:sp>
      <p:sp>
        <p:nvSpPr>
          <p:cNvPr id="174084" name="Rectangle 4">
            <a:extLst>
              <a:ext uri="{FF2B5EF4-FFF2-40B4-BE49-F238E27FC236}">
                <a16:creationId xmlns:a16="http://schemas.microsoft.com/office/drawing/2014/main" id="{49E6ADC5-022D-3895-633C-EFBFC17CE413}"/>
              </a:ext>
            </a:extLst>
          </p:cNvPr>
          <p:cNvSpPr>
            <a:spLocks noGrp="1" noChangeArrowheads="1"/>
          </p:cNvSpPr>
          <p:nvPr>
            <p:ph type="dt" sz="half" idx="2"/>
          </p:nvPr>
        </p:nvSpPr>
        <p:spPr>
          <a:xfrm>
            <a:off x="7086600" y="6248400"/>
            <a:ext cx="1524000" cy="457200"/>
          </a:xfrm>
        </p:spPr>
        <p:txBody>
          <a:bodyPr/>
          <a:lstStyle>
            <a:lvl1pPr>
              <a:defRPr/>
            </a:lvl1pPr>
          </a:lstStyle>
          <a:p>
            <a:endParaRPr lang="es-ES" altLang="es-419"/>
          </a:p>
        </p:txBody>
      </p:sp>
      <p:sp>
        <p:nvSpPr>
          <p:cNvPr id="174085" name="Rectangle 5">
            <a:extLst>
              <a:ext uri="{FF2B5EF4-FFF2-40B4-BE49-F238E27FC236}">
                <a16:creationId xmlns:a16="http://schemas.microsoft.com/office/drawing/2014/main" id="{FE1ACB59-2291-E139-C6FE-7383BFB53041}"/>
              </a:ext>
            </a:extLst>
          </p:cNvPr>
          <p:cNvSpPr>
            <a:spLocks noGrp="1" noChangeArrowheads="1"/>
          </p:cNvSpPr>
          <p:nvPr>
            <p:ph type="ftr" sz="quarter" idx="3"/>
          </p:nvPr>
        </p:nvSpPr>
        <p:spPr>
          <a:xfrm>
            <a:off x="3810000" y="6248400"/>
            <a:ext cx="2895600" cy="457200"/>
          </a:xfrm>
        </p:spPr>
        <p:txBody>
          <a:bodyPr/>
          <a:lstStyle>
            <a:lvl1pPr>
              <a:defRPr/>
            </a:lvl1pPr>
          </a:lstStyle>
          <a:p>
            <a:endParaRPr lang="es-ES" altLang="es-419"/>
          </a:p>
        </p:txBody>
      </p:sp>
      <p:sp>
        <p:nvSpPr>
          <p:cNvPr id="174086" name="Rectangle 6">
            <a:extLst>
              <a:ext uri="{FF2B5EF4-FFF2-40B4-BE49-F238E27FC236}">
                <a16:creationId xmlns:a16="http://schemas.microsoft.com/office/drawing/2014/main" id="{3ED008C2-0FC8-87B0-CED6-2CEB25DB3E7F}"/>
              </a:ext>
            </a:extLst>
          </p:cNvPr>
          <p:cNvSpPr>
            <a:spLocks noGrp="1" noChangeArrowheads="1"/>
          </p:cNvSpPr>
          <p:nvPr>
            <p:ph type="sldNum" sz="quarter" idx="4"/>
          </p:nvPr>
        </p:nvSpPr>
        <p:spPr>
          <a:xfrm>
            <a:off x="2209800" y="6248400"/>
            <a:ext cx="1219200" cy="457200"/>
          </a:xfrm>
        </p:spPr>
        <p:txBody>
          <a:bodyPr/>
          <a:lstStyle>
            <a:lvl1pPr>
              <a:defRPr/>
            </a:lvl1pPr>
          </a:lstStyle>
          <a:p>
            <a:fld id="{A986D435-3B93-4BB7-B5A7-287525FA0F97}" type="slidenum">
              <a:rPr lang="es-ES" altLang="es-419"/>
              <a:pPr/>
              <a:t>‹Nº›</a:t>
            </a:fld>
            <a:endParaRPr lang="es-ES" altLang="es-419"/>
          </a:p>
        </p:txBody>
      </p:sp>
      <p:sp>
        <p:nvSpPr>
          <p:cNvPr id="174088" name="Oval 8">
            <a:extLst>
              <a:ext uri="{FF2B5EF4-FFF2-40B4-BE49-F238E27FC236}">
                <a16:creationId xmlns:a16="http://schemas.microsoft.com/office/drawing/2014/main" id="{9E9FE687-B57A-5246-00C3-27859834D40E}"/>
              </a:ext>
            </a:extLst>
          </p:cNvPr>
          <p:cNvSpPr>
            <a:spLocks noChangeArrowheads="1"/>
          </p:cNvSpPr>
          <p:nvPr/>
        </p:nvSpPr>
        <p:spPr bwMode="auto">
          <a:xfrm>
            <a:off x="395288" y="836613"/>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413B-793B-358E-1278-42BAA2479CD0}"/>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E8468BA-3D20-58F5-2AF9-EEC019D97F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33CDCB9E-1719-6ED2-B574-04C0D404E8E9}"/>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71322D8E-06AA-1130-B25F-010D3E4B563E}"/>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F69CE8AD-3303-A941-B021-E8332F68EFB6}"/>
              </a:ext>
            </a:extLst>
          </p:cNvPr>
          <p:cNvSpPr>
            <a:spLocks noGrp="1"/>
          </p:cNvSpPr>
          <p:nvPr>
            <p:ph type="sldNum" sz="quarter" idx="12"/>
          </p:nvPr>
        </p:nvSpPr>
        <p:spPr/>
        <p:txBody>
          <a:bodyPr/>
          <a:lstStyle>
            <a:lvl1pPr>
              <a:defRPr/>
            </a:lvl1pPr>
          </a:lstStyle>
          <a:p>
            <a:fld id="{13E93BF8-3408-4755-85E2-8301D85D14EE}" type="slidenum">
              <a:rPr lang="es-ES" altLang="es-419"/>
              <a:pPr/>
              <a:t>‹Nº›</a:t>
            </a:fld>
            <a:endParaRPr lang="es-ES" altLang="es-419"/>
          </a:p>
        </p:txBody>
      </p:sp>
    </p:spTree>
    <p:extLst>
      <p:ext uri="{BB962C8B-B14F-4D97-AF65-F5344CB8AC3E}">
        <p14:creationId xmlns:p14="http://schemas.microsoft.com/office/powerpoint/2010/main" val="114739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2D965E-D0DE-A31E-DF66-2F65BFCF20C9}"/>
              </a:ext>
            </a:extLst>
          </p:cNvPr>
          <p:cNvSpPr>
            <a:spLocks noGrp="1"/>
          </p:cNvSpPr>
          <p:nvPr>
            <p:ph type="title" orient="vert"/>
          </p:nvPr>
        </p:nvSpPr>
        <p:spPr>
          <a:xfrm>
            <a:off x="6781800" y="190500"/>
            <a:ext cx="1752600" cy="5829300"/>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57049FA6-C5F1-F9FA-5FB7-1F7030CBD056}"/>
              </a:ext>
            </a:extLst>
          </p:cNvPr>
          <p:cNvSpPr>
            <a:spLocks noGrp="1"/>
          </p:cNvSpPr>
          <p:nvPr>
            <p:ph type="body" orient="vert" idx="1"/>
          </p:nvPr>
        </p:nvSpPr>
        <p:spPr>
          <a:xfrm>
            <a:off x="1524000" y="190500"/>
            <a:ext cx="5105400" cy="5829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60400570-7A1A-B0E2-747D-F5F06F248212}"/>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F7A514C3-09B8-62A5-1451-FC0B56F29200}"/>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BADF5248-B785-12AA-DB82-6DD2775D6BFA}"/>
              </a:ext>
            </a:extLst>
          </p:cNvPr>
          <p:cNvSpPr>
            <a:spLocks noGrp="1"/>
          </p:cNvSpPr>
          <p:nvPr>
            <p:ph type="sldNum" sz="quarter" idx="12"/>
          </p:nvPr>
        </p:nvSpPr>
        <p:spPr/>
        <p:txBody>
          <a:bodyPr/>
          <a:lstStyle>
            <a:lvl1pPr>
              <a:defRPr/>
            </a:lvl1pPr>
          </a:lstStyle>
          <a:p>
            <a:fld id="{65B23A8D-4984-48BC-8B5E-DDE121F24910}" type="slidenum">
              <a:rPr lang="es-ES" altLang="es-419"/>
              <a:pPr/>
              <a:t>‹Nº›</a:t>
            </a:fld>
            <a:endParaRPr lang="es-ES" altLang="es-419"/>
          </a:p>
        </p:txBody>
      </p:sp>
    </p:spTree>
    <p:extLst>
      <p:ext uri="{BB962C8B-B14F-4D97-AF65-F5344CB8AC3E}">
        <p14:creationId xmlns:p14="http://schemas.microsoft.com/office/powerpoint/2010/main" val="116178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A5748-3355-F360-FCBD-CB76274BD52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AA57F17A-01EA-F110-0380-C3B134B7AD0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5D6C23B6-5E1C-0D94-59EB-C0EF7431B8F3}"/>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F98D8021-7413-C23D-4B4A-5A43170BD10C}"/>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87334A8C-A2BE-DD31-E7C1-641172E603AB}"/>
              </a:ext>
            </a:extLst>
          </p:cNvPr>
          <p:cNvSpPr>
            <a:spLocks noGrp="1"/>
          </p:cNvSpPr>
          <p:nvPr>
            <p:ph type="sldNum" sz="quarter" idx="12"/>
          </p:nvPr>
        </p:nvSpPr>
        <p:spPr/>
        <p:txBody>
          <a:bodyPr/>
          <a:lstStyle>
            <a:lvl1pPr>
              <a:defRPr/>
            </a:lvl1pPr>
          </a:lstStyle>
          <a:p>
            <a:fld id="{F5962D65-4334-49EB-8DAC-19D3B823DB73}" type="slidenum">
              <a:rPr lang="es-ES" altLang="es-419"/>
              <a:pPr/>
              <a:t>‹Nº›</a:t>
            </a:fld>
            <a:endParaRPr lang="es-ES" altLang="es-419"/>
          </a:p>
        </p:txBody>
      </p:sp>
    </p:spTree>
    <p:extLst>
      <p:ext uri="{BB962C8B-B14F-4D97-AF65-F5344CB8AC3E}">
        <p14:creationId xmlns:p14="http://schemas.microsoft.com/office/powerpoint/2010/main" val="347162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4EB30-CF58-5442-540C-4FC36D6564E2}"/>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E86399F-6000-373C-B5B4-B8AA9823867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8C43DC8-4412-421C-503E-51DD4D3DCE26}"/>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84B1DDB9-2903-17DB-6354-4EF47E705B67}"/>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E8DF62D0-0FF8-FA4A-7530-4472ABA42281}"/>
              </a:ext>
            </a:extLst>
          </p:cNvPr>
          <p:cNvSpPr>
            <a:spLocks noGrp="1"/>
          </p:cNvSpPr>
          <p:nvPr>
            <p:ph type="sldNum" sz="quarter" idx="12"/>
          </p:nvPr>
        </p:nvSpPr>
        <p:spPr/>
        <p:txBody>
          <a:bodyPr/>
          <a:lstStyle>
            <a:lvl1pPr>
              <a:defRPr/>
            </a:lvl1pPr>
          </a:lstStyle>
          <a:p>
            <a:fld id="{E8626046-43FA-443F-A9B2-E817F5F5D7BF}" type="slidenum">
              <a:rPr lang="es-ES" altLang="es-419"/>
              <a:pPr/>
              <a:t>‹Nº›</a:t>
            </a:fld>
            <a:endParaRPr lang="es-ES" altLang="es-419"/>
          </a:p>
        </p:txBody>
      </p:sp>
    </p:spTree>
    <p:extLst>
      <p:ext uri="{BB962C8B-B14F-4D97-AF65-F5344CB8AC3E}">
        <p14:creationId xmlns:p14="http://schemas.microsoft.com/office/powerpoint/2010/main" val="219675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73E200-EF11-075C-6A82-20DD73A30ACA}"/>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6784F046-F77A-3FD2-6D04-C45BC2A15953}"/>
              </a:ext>
            </a:extLst>
          </p:cNvPr>
          <p:cNvSpPr>
            <a:spLocks noGrp="1"/>
          </p:cNvSpPr>
          <p:nvPr>
            <p:ph sz="half" idx="1"/>
          </p:nvPr>
        </p:nvSpPr>
        <p:spPr>
          <a:xfrm>
            <a:off x="15240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DC91D429-1ABF-0890-BBBC-66710B3818BA}"/>
              </a:ext>
            </a:extLst>
          </p:cNvPr>
          <p:cNvSpPr>
            <a:spLocks noGrp="1"/>
          </p:cNvSpPr>
          <p:nvPr>
            <p:ph sz="half" idx="2"/>
          </p:nvPr>
        </p:nvSpPr>
        <p:spPr>
          <a:xfrm>
            <a:off x="51054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FDD6F13F-40F2-0B87-05D0-9F0EDB8AE6DF}"/>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1657DBC7-E927-13A6-36C8-6072DF2945E9}"/>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0D7DD3F9-8D64-BDE5-9606-37A297B67DEC}"/>
              </a:ext>
            </a:extLst>
          </p:cNvPr>
          <p:cNvSpPr>
            <a:spLocks noGrp="1"/>
          </p:cNvSpPr>
          <p:nvPr>
            <p:ph type="sldNum" sz="quarter" idx="12"/>
          </p:nvPr>
        </p:nvSpPr>
        <p:spPr/>
        <p:txBody>
          <a:bodyPr/>
          <a:lstStyle>
            <a:lvl1pPr>
              <a:defRPr/>
            </a:lvl1pPr>
          </a:lstStyle>
          <a:p>
            <a:fld id="{0B39762A-767A-4B6A-8667-F26C94DDFC6B}" type="slidenum">
              <a:rPr lang="es-ES" altLang="es-419"/>
              <a:pPr/>
              <a:t>‹Nº›</a:t>
            </a:fld>
            <a:endParaRPr lang="es-ES" altLang="es-419"/>
          </a:p>
        </p:txBody>
      </p:sp>
    </p:spTree>
    <p:extLst>
      <p:ext uri="{BB962C8B-B14F-4D97-AF65-F5344CB8AC3E}">
        <p14:creationId xmlns:p14="http://schemas.microsoft.com/office/powerpoint/2010/main" val="58243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E9B090-7AA3-D7FC-8FEC-5073434CC28C}"/>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AD317DA6-4960-24DE-0F9F-BD3CBCCA68E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F35-C133-D1BB-D00D-E033F72EA5AF}"/>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A7B6868A-0DED-6599-3096-EE5BB12ECB7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32CA75-5579-D6BE-0BBA-2A2DA62DEA2F}"/>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1CB9238B-6DE8-02BF-6092-864A43FCE4D5}"/>
              </a:ext>
            </a:extLst>
          </p:cNvPr>
          <p:cNvSpPr>
            <a:spLocks noGrp="1"/>
          </p:cNvSpPr>
          <p:nvPr>
            <p:ph type="dt" sz="half" idx="10"/>
          </p:nvPr>
        </p:nvSpPr>
        <p:spPr/>
        <p:txBody>
          <a:bodyPr/>
          <a:lstStyle>
            <a:lvl1pPr>
              <a:defRPr/>
            </a:lvl1pPr>
          </a:lstStyle>
          <a:p>
            <a:endParaRPr lang="es-ES" altLang="es-419"/>
          </a:p>
        </p:txBody>
      </p:sp>
      <p:sp>
        <p:nvSpPr>
          <p:cNvPr id="8" name="Marcador de pie de página 7">
            <a:extLst>
              <a:ext uri="{FF2B5EF4-FFF2-40B4-BE49-F238E27FC236}">
                <a16:creationId xmlns:a16="http://schemas.microsoft.com/office/drawing/2014/main" id="{826B2B84-6A65-4906-00F4-CC7405B17FFB}"/>
              </a:ext>
            </a:extLst>
          </p:cNvPr>
          <p:cNvSpPr>
            <a:spLocks noGrp="1"/>
          </p:cNvSpPr>
          <p:nvPr>
            <p:ph type="ftr" sz="quarter" idx="11"/>
          </p:nvPr>
        </p:nvSpPr>
        <p:spPr/>
        <p:txBody>
          <a:bodyPr/>
          <a:lstStyle>
            <a:lvl1pPr>
              <a:defRPr/>
            </a:lvl1pPr>
          </a:lstStyle>
          <a:p>
            <a:endParaRPr lang="es-ES" altLang="es-419"/>
          </a:p>
        </p:txBody>
      </p:sp>
      <p:sp>
        <p:nvSpPr>
          <p:cNvPr id="9" name="Marcador de número de diapositiva 8">
            <a:extLst>
              <a:ext uri="{FF2B5EF4-FFF2-40B4-BE49-F238E27FC236}">
                <a16:creationId xmlns:a16="http://schemas.microsoft.com/office/drawing/2014/main" id="{9D8BC5CD-4974-C3A6-D1F0-650169361C10}"/>
              </a:ext>
            </a:extLst>
          </p:cNvPr>
          <p:cNvSpPr>
            <a:spLocks noGrp="1"/>
          </p:cNvSpPr>
          <p:nvPr>
            <p:ph type="sldNum" sz="quarter" idx="12"/>
          </p:nvPr>
        </p:nvSpPr>
        <p:spPr/>
        <p:txBody>
          <a:bodyPr/>
          <a:lstStyle>
            <a:lvl1pPr>
              <a:defRPr/>
            </a:lvl1pPr>
          </a:lstStyle>
          <a:p>
            <a:fld id="{6410B35C-4779-4520-A87A-5D65C2866461}" type="slidenum">
              <a:rPr lang="es-ES" altLang="es-419"/>
              <a:pPr/>
              <a:t>‹Nº›</a:t>
            </a:fld>
            <a:endParaRPr lang="es-ES" altLang="es-419"/>
          </a:p>
        </p:txBody>
      </p:sp>
    </p:spTree>
    <p:extLst>
      <p:ext uri="{BB962C8B-B14F-4D97-AF65-F5344CB8AC3E}">
        <p14:creationId xmlns:p14="http://schemas.microsoft.com/office/powerpoint/2010/main" val="170145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8A2814-615B-041C-D2D1-EC3EC42431A0}"/>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C2F29769-16AF-9E72-828D-40BA843A4A35}"/>
              </a:ext>
            </a:extLst>
          </p:cNvPr>
          <p:cNvSpPr>
            <a:spLocks noGrp="1"/>
          </p:cNvSpPr>
          <p:nvPr>
            <p:ph type="dt" sz="half" idx="10"/>
          </p:nvPr>
        </p:nvSpPr>
        <p:spPr/>
        <p:txBody>
          <a:bodyPr/>
          <a:lstStyle>
            <a:lvl1pPr>
              <a:defRPr/>
            </a:lvl1pPr>
          </a:lstStyle>
          <a:p>
            <a:endParaRPr lang="es-ES" altLang="es-419"/>
          </a:p>
        </p:txBody>
      </p:sp>
      <p:sp>
        <p:nvSpPr>
          <p:cNvPr id="4" name="Marcador de pie de página 3">
            <a:extLst>
              <a:ext uri="{FF2B5EF4-FFF2-40B4-BE49-F238E27FC236}">
                <a16:creationId xmlns:a16="http://schemas.microsoft.com/office/drawing/2014/main" id="{A87F4504-7197-FA98-24E0-99BFAAD375CC}"/>
              </a:ext>
            </a:extLst>
          </p:cNvPr>
          <p:cNvSpPr>
            <a:spLocks noGrp="1"/>
          </p:cNvSpPr>
          <p:nvPr>
            <p:ph type="ftr" sz="quarter" idx="11"/>
          </p:nvPr>
        </p:nvSpPr>
        <p:spPr/>
        <p:txBody>
          <a:bodyPr/>
          <a:lstStyle>
            <a:lvl1pPr>
              <a:defRPr/>
            </a:lvl1pPr>
          </a:lstStyle>
          <a:p>
            <a:endParaRPr lang="es-ES" altLang="es-419"/>
          </a:p>
        </p:txBody>
      </p:sp>
      <p:sp>
        <p:nvSpPr>
          <p:cNvPr id="5" name="Marcador de número de diapositiva 4">
            <a:extLst>
              <a:ext uri="{FF2B5EF4-FFF2-40B4-BE49-F238E27FC236}">
                <a16:creationId xmlns:a16="http://schemas.microsoft.com/office/drawing/2014/main" id="{D3A4A04F-A97F-5F30-A60A-53FA36A72415}"/>
              </a:ext>
            </a:extLst>
          </p:cNvPr>
          <p:cNvSpPr>
            <a:spLocks noGrp="1"/>
          </p:cNvSpPr>
          <p:nvPr>
            <p:ph type="sldNum" sz="quarter" idx="12"/>
          </p:nvPr>
        </p:nvSpPr>
        <p:spPr/>
        <p:txBody>
          <a:bodyPr/>
          <a:lstStyle>
            <a:lvl1pPr>
              <a:defRPr/>
            </a:lvl1pPr>
          </a:lstStyle>
          <a:p>
            <a:fld id="{E440B628-37AF-41DD-AE10-760DFF771561}" type="slidenum">
              <a:rPr lang="es-ES" altLang="es-419"/>
              <a:pPr/>
              <a:t>‹Nº›</a:t>
            </a:fld>
            <a:endParaRPr lang="es-ES" altLang="es-419"/>
          </a:p>
        </p:txBody>
      </p:sp>
    </p:spTree>
    <p:extLst>
      <p:ext uri="{BB962C8B-B14F-4D97-AF65-F5344CB8AC3E}">
        <p14:creationId xmlns:p14="http://schemas.microsoft.com/office/powerpoint/2010/main" val="318311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7869FB-8040-DDED-E297-D119538DD8C0}"/>
              </a:ext>
            </a:extLst>
          </p:cNvPr>
          <p:cNvSpPr>
            <a:spLocks noGrp="1"/>
          </p:cNvSpPr>
          <p:nvPr>
            <p:ph type="dt" sz="half" idx="10"/>
          </p:nvPr>
        </p:nvSpPr>
        <p:spPr/>
        <p:txBody>
          <a:bodyPr/>
          <a:lstStyle>
            <a:lvl1pPr>
              <a:defRPr/>
            </a:lvl1pPr>
          </a:lstStyle>
          <a:p>
            <a:endParaRPr lang="es-ES" altLang="es-419"/>
          </a:p>
        </p:txBody>
      </p:sp>
      <p:sp>
        <p:nvSpPr>
          <p:cNvPr id="3" name="Marcador de pie de página 2">
            <a:extLst>
              <a:ext uri="{FF2B5EF4-FFF2-40B4-BE49-F238E27FC236}">
                <a16:creationId xmlns:a16="http://schemas.microsoft.com/office/drawing/2014/main" id="{98816BEA-ACED-F685-8D34-6D89659E5273}"/>
              </a:ext>
            </a:extLst>
          </p:cNvPr>
          <p:cNvSpPr>
            <a:spLocks noGrp="1"/>
          </p:cNvSpPr>
          <p:nvPr>
            <p:ph type="ftr" sz="quarter" idx="11"/>
          </p:nvPr>
        </p:nvSpPr>
        <p:spPr/>
        <p:txBody>
          <a:bodyPr/>
          <a:lstStyle>
            <a:lvl1pPr>
              <a:defRPr/>
            </a:lvl1pPr>
          </a:lstStyle>
          <a:p>
            <a:endParaRPr lang="es-ES" altLang="es-419"/>
          </a:p>
        </p:txBody>
      </p:sp>
      <p:sp>
        <p:nvSpPr>
          <p:cNvPr id="4" name="Marcador de número de diapositiva 3">
            <a:extLst>
              <a:ext uri="{FF2B5EF4-FFF2-40B4-BE49-F238E27FC236}">
                <a16:creationId xmlns:a16="http://schemas.microsoft.com/office/drawing/2014/main" id="{905893EC-E830-2F82-1104-CE6FD310357E}"/>
              </a:ext>
            </a:extLst>
          </p:cNvPr>
          <p:cNvSpPr>
            <a:spLocks noGrp="1"/>
          </p:cNvSpPr>
          <p:nvPr>
            <p:ph type="sldNum" sz="quarter" idx="12"/>
          </p:nvPr>
        </p:nvSpPr>
        <p:spPr/>
        <p:txBody>
          <a:bodyPr/>
          <a:lstStyle>
            <a:lvl1pPr>
              <a:defRPr/>
            </a:lvl1pPr>
          </a:lstStyle>
          <a:p>
            <a:fld id="{E5AA24EB-58E4-4B50-936E-7C79D5246515}" type="slidenum">
              <a:rPr lang="es-ES" altLang="es-419"/>
              <a:pPr/>
              <a:t>‹Nº›</a:t>
            </a:fld>
            <a:endParaRPr lang="es-ES" altLang="es-419"/>
          </a:p>
        </p:txBody>
      </p:sp>
    </p:spTree>
    <p:extLst>
      <p:ext uri="{BB962C8B-B14F-4D97-AF65-F5344CB8AC3E}">
        <p14:creationId xmlns:p14="http://schemas.microsoft.com/office/powerpoint/2010/main" val="393248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BF339B-5544-920A-18B0-C1E9383B5998}"/>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6FB7F3CF-91CE-B797-B28E-592FBF658D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B356B8AD-9A27-4168-6882-1EB8E2F5EE5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CEA1A5-40D6-FC94-160A-FEF17384A725}"/>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0A01A5B9-BE46-9615-91D3-84C52262FFD9}"/>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9B0DCFF4-2476-43C4-06BB-81CC55980601}"/>
              </a:ext>
            </a:extLst>
          </p:cNvPr>
          <p:cNvSpPr>
            <a:spLocks noGrp="1"/>
          </p:cNvSpPr>
          <p:nvPr>
            <p:ph type="sldNum" sz="quarter" idx="12"/>
          </p:nvPr>
        </p:nvSpPr>
        <p:spPr/>
        <p:txBody>
          <a:bodyPr/>
          <a:lstStyle>
            <a:lvl1pPr>
              <a:defRPr/>
            </a:lvl1pPr>
          </a:lstStyle>
          <a:p>
            <a:fld id="{8C10062D-706B-4119-A7FF-246920CF73A9}" type="slidenum">
              <a:rPr lang="es-ES" altLang="es-419"/>
              <a:pPr/>
              <a:t>‹Nº›</a:t>
            </a:fld>
            <a:endParaRPr lang="es-ES" altLang="es-419"/>
          </a:p>
        </p:txBody>
      </p:sp>
    </p:spTree>
    <p:extLst>
      <p:ext uri="{BB962C8B-B14F-4D97-AF65-F5344CB8AC3E}">
        <p14:creationId xmlns:p14="http://schemas.microsoft.com/office/powerpoint/2010/main" val="69349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F5E20-E053-03ED-2813-A35801D1F8CF}"/>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2F80376A-33B0-67A4-6EB6-F2F3D9BE2A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B9381858-899B-9BEA-BEB0-525970675E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3F1B13A-EE51-52C9-F56E-450419C0E876}"/>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37953731-140A-D47B-75DC-05D750A8277A}"/>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51C3A3F2-E1EC-3323-9384-2BAAE1B2984E}"/>
              </a:ext>
            </a:extLst>
          </p:cNvPr>
          <p:cNvSpPr>
            <a:spLocks noGrp="1"/>
          </p:cNvSpPr>
          <p:nvPr>
            <p:ph type="sldNum" sz="quarter" idx="12"/>
          </p:nvPr>
        </p:nvSpPr>
        <p:spPr/>
        <p:txBody>
          <a:bodyPr/>
          <a:lstStyle>
            <a:lvl1pPr>
              <a:defRPr/>
            </a:lvl1pPr>
          </a:lstStyle>
          <a:p>
            <a:fld id="{61DCC358-CF97-4B6B-BCDD-648F2B52D5B8}" type="slidenum">
              <a:rPr lang="es-ES" altLang="es-419"/>
              <a:pPr/>
              <a:t>‹Nº›</a:t>
            </a:fld>
            <a:endParaRPr lang="es-ES" altLang="es-419"/>
          </a:p>
        </p:txBody>
      </p:sp>
    </p:spTree>
    <p:extLst>
      <p:ext uri="{BB962C8B-B14F-4D97-AF65-F5344CB8AC3E}">
        <p14:creationId xmlns:p14="http://schemas.microsoft.com/office/powerpoint/2010/main" val="24120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D451413B-08D6-6445-46EB-561899B84DBB}"/>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419"/>
              <a:t>Haga clic para cambiar el estilo de título	</a:t>
            </a:r>
          </a:p>
        </p:txBody>
      </p:sp>
      <p:sp>
        <p:nvSpPr>
          <p:cNvPr id="173059" name="Rectangle 3">
            <a:extLst>
              <a:ext uri="{FF2B5EF4-FFF2-40B4-BE49-F238E27FC236}">
                <a16:creationId xmlns:a16="http://schemas.microsoft.com/office/drawing/2014/main" id="{BE1A22C6-383E-71CA-11DC-577881BF75F1}"/>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419"/>
              <a:t>Haga clic para modificar el estilo de texto del patrón</a:t>
            </a:r>
          </a:p>
          <a:p>
            <a:pPr lvl="1"/>
            <a:r>
              <a:rPr lang="es-ES" altLang="es-419"/>
              <a:t>Segundo nivel</a:t>
            </a:r>
          </a:p>
          <a:p>
            <a:pPr lvl="2"/>
            <a:r>
              <a:rPr lang="es-ES" altLang="es-419"/>
              <a:t>Tercer nivel</a:t>
            </a:r>
          </a:p>
          <a:p>
            <a:pPr lvl="3"/>
            <a:r>
              <a:rPr lang="es-ES" altLang="es-419"/>
              <a:t>Cuarto nivel</a:t>
            </a:r>
          </a:p>
          <a:p>
            <a:pPr lvl="4"/>
            <a:r>
              <a:rPr lang="es-ES" altLang="es-419"/>
              <a:t>Quinto nivel</a:t>
            </a:r>
          </a:p>
        </p:txBody>
      </p:sp>
      <p:sp>
        <p:nvSpPr>
          <p:cNvPr id="173060" name="Rectangle 4">
            <a:extLst>
              <a:ext uri="{FF2B5EF4-FFF2-40B4-BE49-F238E27FC236}">
                <a16:creationId xmlns:a16="http://schemas.microsoft.com/office/drawing/2014/main" id="{1B52654F-8546-C24E-8DA5-18C8DCE1CCEB}"/>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defRPr>
            </a:lvl1pPr>
          </a:lstStyle>
          <a:p>
            <a:endParaRPr lang="es-ES" altLang="es-419"/>
          </a:p>
        </p:txBody>
      </p:sp>
      <p:sp>
        <p:nvSpPr>
          <p:cNvPr id="173061" name="Rectangle 5">
            <a:extLst>
              <a:ext uri="{FF2B5EF4-FFF2-40B4-BE49-F238E27FC236}">
                <a16:creationId xmlns:a16="http://schemas.microsoft.com/office/drawing/2014/main" id="{8CFA61D2-1680-1F7E-A152-DAF41DB86C81}"/>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defRPr>
            </a:lvl1pPr>
          </a:lstStyle>
          <a:p>
            <a:endParaRPr lang="es-ES" altLang="es-419"/>
          </a:p>
        </p:txBody>
      </p:sp>
      <p:sp>
        <p:nvSpPr>
          <p:cNvPr id="173062" name="Rectangle 6">
            <a:extLst>
              <a:ext uri="{FF2B5EF4-FFF2-40B4-BE49-F238E27FC236}">
                <a16:creationId xmlns:a16="http://schemas.microsoft.com/office/drawing/2014/main" id="{830D711A-ED5F-8EAF-F306-F891F8C7552F}"/>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F8054689-2771-49AD-8730-61753497B90D}" type="slidenum">
              <a:rPr lang="es-ES" altLang="es-419"/>
              <a:pPr/>
              <a:t>‹Nº›</a:t>
            </a:fld>
            <a:endParaRPr lang="es-ES" altLang="es-419"/>
          </a:p>
        </p:txBody>
      </p:sp>
      <p:sp>
        <p:nvSpPr>
          <p:cNvPr id="173064" name="Oval 8">
            <a:extLst>
              <a:ext uri="{FF2B5EF4-FFF2-40B4-BE49-F238E27FC236}">
                <a16:creationId xmlns:a16="http://schemas.microsoft.com/office/drawing/2014/main" id="{C65246E1-5489-FCAE-8BC3-A562798EEC50}"/>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fontAlgn="base" hangingPunct="1">
        <a:spcBef>
          <a:spcPct val="0"/>
        </a:spcBef>
        <a:spcAft>
          <a:spcPct val="0"/>
        </a:spcAft>
        <a:defRPr sz="420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panose="020B0604020202020204" pitchFamily="34" charset="0"/>
        </a:defRPr>
      </a:lvl2pPr>
      <a:lvl3pPr algn="l" rtl="0" eaLnBrk="1" fontAlgn="base" hangingPunct="1">
        <a:spcBef>
          <a:spcPct val="0"/>
        </a:spcBef>
        <a:spcAft>
          <a:spcPct val="0"/>
        </a:spcAft>
        <a:defRPr sz="4200">
          <a:solidFill>
            <a:schemeClr val="tx2"/>
          </a:solidFill>
          <a:latin typeface="Arial" panose="020B0604020202020204" pitchFamily="34" charset="0"/>
        </a:defRPr>
      </a:lvl3pPr>
      <a:lvl4pPr algn="l" rtl="0" eaLnBrk="1" fontAlgn="base" hangingPunct="1">
        <a:spcBef>
          <a:spcPct val="0"/>
        </a:spcBef>
        <a:spcAft>
          <a:spcPct val="0"/>
        </a:spcAft>
        <a:defRPr sz="4200">
          <a:solidFill>
            <a:schemeClr val="tx2"/>
          </a:solidFill>
          <a:latin typeface="Arial" panose="020B0604020202020204" pitchFamily="34" charset="0"/>
        </a:defRPr>
      </a:lvl4pPr>
      <a:lvl5pPr algn="l" rtl="0" eaLnBrk="1" fontAlgn="base" hangingPunct="1">
        <a:spcBef>
          <a:spcPct val="0"/>
        </a:spcBef>
        <a:spcAft>
          <a:spcPct val="0"/>
        </a:spcAft>
        <a:defRPr sz="4200">
          <a:solidFill>
            <a:schemeClr val="tx2"/>
          </a:solidFill>
          <a:latin typeface="Arial" panose="020B0604020202020204" pitchFamily="34" charset="0"/>
        </a:defRPr>
      </a:lvl5pPr>
      <a:lvl6pPr marL="457200" algn="l" rtl="0" eaLnBrk="1" fontAlgn="base" hangingPunct="1">
        <a:spcBef>
          <a:spcPct val="0"/>
        </a:spcBef>
        <a:spcAft>
          <a:spcPct val="0"/>
        </a:spcAft>
        <a:defRPr sz="4200">
          <a:solidFill>
            <a:schemeClr val="tx2"/>
          </a:solidFill>
          <a:latin typeface="Arial" panose="020B0604020202020204" pitchFamily="34" charset="0"/>
        </a:defRPr>
      </a:lvl6pPr>
      <a:lvl7pPr marL="914400" algn="l" rtl="0" eaLnBrk="1" fontAlgn="base" hangingPunct="1">
        <a:spcBef>
          <a:spcPct val="0"/>
        </a:spcBef>
        <a:spcAft>
          <a:spcPct val="0"/>
        </a:spcAft>
        <a:defRPr sz="4200">
          <a:solidFill>
            <a:schemeClr val="tx2"/>
          </a:solidFill>
          <a:latin typeface="Arial" panose="020B0604020202020204" pitchFamily="34" charset="0"/>
        </a:defRPr>
      </a:lvl7pPr>
      <a:lvl8pPr marL="1371600" algn="l" rtl="0" eaLnBrk="1" fontAlgn="base" hangingPunct="1">
        <a:spcBef>
          <a:spcPct val="0"/>
        </a:spcBef>
        <a:spcAft>
          <a:spcPct val="0"/>
        </a:spcAft>
        <a:defRPr sz="4200">
          <a:solidFill>
            <a:schemeClr val="tx2"/>
          </a:solidFill>
          <a:latin typeface="Arial" panose="020B0604020202020204" pitchFamily="34" charset="0"/>
        </a:defRPr>
      </a:lvl8pPr>
      <a:lvl9pPr marL="1828800" algn="l" rtl="0" eaLnBrk="1" fontAlgn="base" hangingPunct="1">
        <a:spcBef>
          <a:spcPct val="0"/>
        </a:spcBef>
        <a:spcAft>
          <a:spcPct val="0"/>
        </a:spcAft>
        <a:defRPr sz="42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7584" name="WordArt 16">
            <a:extLst>
              <a:ext uri="{FF2B5EF4-FFF2-40B4-BE49-F238E27FC236}">
                <a16:creationId xmlns:a16="http://schemas.microsoft.com/office/drawing/2014/main" id="{32557E49-D46C-0A19-A14C-F48E35280013}"/>
              </a:ext>
            </a:extLst>
          </p:cNvPr>
          <p:cNvSpPr>
            <a:spLocks noChangeArrowheads="1" noChangeShapeType="1" noTextEdit="1"/>
          </p:cNvSpPr>
          <p:nvPr/>
        </p:nvSpPr>
        <p:spPr bwMode="auto">
          <a:xfrm>
            <a:off x="612775" y="3095625"/>
            <a:ext cx="503238" cy="9318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Impact" panose="020B0806030902050204" pitchFamily="34" charset="0"/>
              </a:rPr>
              <a:t>4. </a:t>
            </a:r>
          </a:p>
        </p:txBody>
      </p:sp>
      <p:sp>
        <p:nvSpPr>
          <p:cNvPr id="237585" name="WordArt 17">
            <a:extLst>
              <a:ext uri="{FF2B5EF4-FFF2-40B4-BE49-F238E27FC236}">
                <a16:creationId xmlns:a16="http://schemas.microsoft.com/office/drawing/2014/main" id="{9AFF6BF2-B4FC-0EC5-B8E0-9C17ED62E33B}"/>
              </a:ext>
            </a:extLst>
          </p:cNvPr>
          <p:cNvSpPr>
            <a:spLocks noChangeArrowheads="1" noChangeShapeType="1" noTextEdit="1"/>
          </p:cNvSpPr>
          <p:nvPr/>
        </p:nvSpPr>
        <p:spPr bwMode="auto">
          <a:xfrm>
            <a:off x="1692275" y="2205038"/>
            <a:ext cx="2089150" cy="2519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Edwardian Script ITC" panose="030303020407070D0804" pitchFamily="66" charset="0"/>
              </a:rPr>
              <a:t>D</a:t>
            </a:r>
          </a:p>
        </p:txBody>
      </p:sp>
      <p:sp>
        <p:nvSpPr>
          <p:cNvPr id="237586" name="WordArt 18">
            <a:extLst>
              <a:ext uri="{FF2B5EF4-FFF2-40B4-BE49-F238E27FC236}">
                <a16:creationId xmlns:a16="http://schemas.microsoft.com/office/drawing/2014/main" id="{9BBB2385-BA11-06E5-2C2E-2DEBC719BA56}"/>
              </a:ext>
            </a:extLst>
          </p:cNvPr>
          <p:cNvSpPr>
            <a:spLocks noChangeArrowheads="1" noChangeShapeType="1" noTextEdit="1"/>
          </p:cNvSpPr>
          <p:nvPr/>
        </p:nvSpPr>
        <p:spPr bwMode="auto">
          <a:xfrm>
            <a:off x="3276600" y="3860800"/>
            <a:ext cx="4897438" cy="5524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cs typeface="Arial" panose="020B0604020202020204" pitchFamily="34" charset="0"/>
              </a:rPr>
              <a:t>ios Hijo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4247" name="Rectangle 7">
            <a:extLst>
              <a:ext uri="{FF2B5EF4-FFF2-40B4-BE49-F238E27FC236}">
                <a16:creationId xmlns:a16="http://schemas.microsoft.com/office/drawing/2014/main" id="{7ABAB736-F713-46AF-CD43-0C2257EAF25D}"/>
              </a:ext>
            </a:extLst>
          </p:cNvPr>
          <p:cNvSpPr>
            <a:spLocks noChangeArrowheads="1"/>
          </p:cNvSpPr>
          <p:nvPr/>
        </p:nvSpPr>
        <p:spPr bwMode="auto">
          <a:xfrm>
            <a:off x="323850" y="1684338"/>
            <a:ext cx="345598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s-MX" altLang="es-419" sz="2400"/>
              <a:t>Dios prometió que el salvador el Mesías, el ungido surgiría del linaje de Abraham :  “ En tu simiente serán benditas todas las naciones de la tierra” (Gen.22:18; Véase Cáp.12:3)</a:t>
            </a:r>
          </a:p>
        </p:txBody>
      </p:sp>
      <p:grpSp>
        <p:nvGrpSpPr>
          <p:cNvPr id="394252" name="Group 12">
            <a:extLst>
              <a:ext uri="{FF2B5EF4-FFF2-40B4-BE49-F238E27FC236}">
                <a16:creationId xmlns:a16="http://schemas.microsoft.com/office/drawing/2014/main" id="{885D17E5-EEC0-9501-4FCB-ED2D0F6AF333}"/>
              </a:ext>
            </a:extLst>
          </p:cNvPr>
          <p:cNvGrpSpPr>
            <a:grpSpLocks/>
          </p:cNvGrpSpPr>
          <p:nvPr/>
        </p:nvGrpSpPr>
        <p:grpSpPr bwMode="auto">
          <a:xfrm>
            <a:off x="395288" y="188913"/>
            <a:ext cx="4105275" cy="908050"/>
            <a:chOff x="249" y="255"/>
            <a:chExt cx="5398" cy="1814"/>
          </a:xfrm>
        </p:grpSpPr>
        <p:sp>
          <p:nvSpPr>
            <p:cNvPr id="394253" name="WordArt 13">
              <a:extLst>
                <a:ext uri="{FF2B5EF4-FFF2-40B4-BE49-F238E27FC236}">
                  <a16:creationId xmlns:a16="http://schemas.microsoft.com/office/drawing/2014/main" id="{F0D7D8BC-5858-11CA-BFAF-B5829A8D950F}"/>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394254" name="WordArt 14">
              <a:extLst>
                <a:ext uri="{FF2B5EF4-FFF2-40B4-BE49-F238E27FC236}">
                  <a16:creationId xmlns:a16="http://schemas.microsoft.com/office/drawing/2014/main" id="{BDD79A4E-7975-12D6-68BD-0DF46FAEBB8C}"/>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94255" name="WordArt 15">
              <a:extLst>
                <a:ext uri="{FF2B5EF4-FFF2-40B4-BE49-F238E27FC236}">
                  <a16:creationId xmlns:a16="http://schemas.microsoft.com/office/drawing/2014/main" id="{39A00110-1D63-6229-2682-A1CE14C7A528}"/>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394258" name="WordArt 18">
            <a:extLst>
              <a:ext uri="{FF2B5EF4-FFF2-40B4-BE49-F238E27FC236}">
                <a16:creationId xmlns:a16="http://schemas.microsoft.com/office/drawing/2014/main" id="{ACB13125-BC6F-FD36-B95E-FFA9A85EB416}"/>
              </a:ext>
            </a:extLst>
          </p:cNvPr>
          <p:cNvSpPr>
            <a:spLocks noChangeArrowheads="1" noChangeShapeType="1" noTextEdit="1"/>
          </p:cNvSpPr>
          <p:nvPr/>
        </p:nvSpPr>
        <p:spPr bwMode="auto">
          <a:xfrm>
            <a:off x="5076825" y="109855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pic>
        <p:nvPicPr>
          <p:cNvPr id="394261" name="Picture 21">
            <a:extLst>
              <a:ext uri="{FF2B5EF4-FFF2-40B4-BE49-F238E27FC236}">
                <a16:creationId xmlns:a16="http://schemas.microsoft.com/office/drawing/2014/main" id="{75194C75-686A-CB16-8FE1-5A77D9055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692150"/>
            <a:ext cx="4403725"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5271" name="Rectangle 7">
            <a:extLst>
              <a:ext uri="{FF2B5EF4-FFF2-40B4-BE49-F238E27FC236}">
                <a16:creationId xmlns:a16="http://schemas.microsoft.com/office/drawing/2014/main" id="{D0D21392-D0D2-589F-7C5A-2F9E8D6AC18C}"/>
              </a:ext>
            </a:extLst>
          </p:cNvPr>
          <p:cNvSpPr>
            <a:spLocks noChangeArrowheads="1"/>
          </p:cNvSpPr>
          <p:nvPr/>
        </p:nvSpPr>
        <p:spPr bwMode="auto">
          <a:xfrm>
            <a:off x="468313" y="2133600"/>
            <a:ext cx="439102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s-MX" altLang="es-419" sz="2400"/>
              <a:t>Únicamente Jesucristo ha cumplido estas profecías. Las escrituras trazan su genealogía hasta Abrahán (Mat.1:1) y pablo afirma que la promesa hecha al patriarca Abrahán y a su simiente se cumplió en Cristo (Gal 3:16)</a:t>
            </a:r>
          </a:p>
        </p:txBody>
      </p:sp>
      <p:grpSp>
        <p:nvGrpSpPr>
          <p:cNvPr id="395275" name="Group 11">
            <a:extLst>
              <a:ext uri="{FF2B5EF4-FFF2-40B4-BE49-F238E27FC236}">
                <a16:creationId xmlns:a16="http://schemas.microsoft.com/office/drawing/2014/main" id="{3F6682C5-1E62-21C7-404D-D24BF0C81E35}"/>
              </a:ext>
            </a:extLst>
          </p:cNvPr>
          <p:cNvGrpSpPr>
            <a:grpSpLocks/>
          </p:cNvGrpSpPr>
          <p:nvPr/>
        </p:nvGrpSpPr>
        <p:grpSpPr bwMode="auto">
          <a:xfrm>
            <a:off x="395288" y="115888"/>
            <a:ext cx="4105275" cy="908050"/>
            <a:chOff x="249" y="255"/>
            <a:chExt cx="5398" cy="1814"/>
          </a:xfrm>
        </p:grpSpPr>
        <p:sp>
          <p:nvSpPr>
            <p:cNvPr id="395276" name="WordArt 12">
              <a:extLst>
                <a:ext uri="{FF2B5EF4-FFF2-40B4-BE49-F238E27FC236}">
                  <a16:creationId xmlns:a16="http://schemas.microsoft.com/office/drawing/2014/main" id="{00520129-E0A2-9196-560F-3776DF1E0637}"/>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395277" name="WordArt 13">
              <a:extLst>
                <a:ext uri="{FF2B5EF4-FFF2-40B4-BE49-F238E27FC236}">
                  <a16:creationId xmlns:a16="http://schemas.microsoft.com/office/drawing/2014/main" id="{0D785AF8-A584-8611-1C8E-5BFDEE0AD028}"/>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95278" name="WordArt 14">
              <a:extLst>
                <a:ext uri="{FF2B5EF4-FFF2-40B4-BE49-F238E27FC236}">
                  <a16:creationId xmlns:a16="http://schemas.microsoft.com/office/drawing/2014/main" id="{AE7B5346-F2EE-B42C-2266-D43EE7118D7B}"/>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395281" name="WordArt 17">
            <a:extLst>
              <a:ext uri="{FF2B5EF4-FFF2-40B4-BE49-F238E27FC236}">
                <a16:creationId xmlns:a16="http://schemas.microsoft.com/office/drawing/2014/main" id="{F2C3F0DA-2E39-65DA-3910-FBBC0958A9A3}"/>
              </a:ext>
            </a:extLst>
          </p:cNvPr>
          <p:cNvSpPr>
            <a:spLocks noChangeArrowheads="1" noChangeShapeType="1" noTextEdit="1"/>
          </p:cNvSpPr>
          <p:nvPr/>
        </p:nvSpPr>
        <p:spPr bwMode="auto">
          <a:xfrm>
            <a:off x="5076825" y="1025525"/>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395282" name="WordArt 18">
            <a:extLst>
              <a:ext uri="{FF2B5EF4-FFF2-40B4-BE49-F238E27FC236}">
                <a16:creationId xmlns:a16="http://schemas.microsoft.com/office/drawing/2014/main" id="{8BC337F1-7AFB-E670-CDAA-4E32BD1CE30E}"/>
              </a:ext>
            </a:extLst>
          </p:cNvPr>
          <p:cNvSpPr>
            <a:spLocks noChangeArrowheads="1" noChangeShapeType="1" noTextEdit="1"/>
          </p:cNvSpPr>
          <p:nvPr/>
        </p:nvSpPr>
        <p:spPr bwMode="auto">
          <a:xfrm>
            <a:off x="2268538" y="1700213"/>
            <a:ext cx="4176712" cy="2143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l Salvador Identificado</a:t>
            </a:r>
          </a:p>
        </p:txBody>
      </p:sp>
      <p:sp>
        <p:nvSpPr>
          <p:cNvPr id="395283" name="WordArt 19">
            <a:extLst>
              <a:ext uri="{FF2B5EF4-FFF2-40B4-BE49-F238E27FC236}">
                <a16:creationId xmlns:a16="http://schemas.microsoft.com/office/drawing/2014/main" id="{B10B583E-4CFC-AF93-F574-FD366F34F773}"/>
              </a:ext>
            </a:extLst>
          </p:cNvPr>
          <p:cNvSpPr>
            <a:spLocks noChangeArrowheads="1" noChangeShapeType="1" noTextEdit="1"/>
          </p:cNvSpPr>
          <p:nvPr/>
        </p:nvSpPr>
        <p:spPr bwMode="auto">
          <a:xfrm>
            <a:off x="1476375" y="1196975"/>
            <a:ext cx="793750"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E</a:t>
            </a:r>
          </a:p>
        </p:txBody>
      </p:sp>
      <p:pic>
        <p:nvPicPr>
          <p:cNvPr id="395284" name="Picture 20">
            <a:extLst>
              <a:ext uri="{FF2B5EF4-FFF2-40B4-BE49-F238E27FC236}">
                <a16:creationId xmlns:a16="http://schemas.microsoft.com/office/drawing/2014/main" id="{FE8F8C42-31AE-B3A1-7B0A-21F9AA13F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613" y="2528888"/>
            <a:ext cx="4089400" cy="3067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6294" name="Rectangle 6">
            <a:extLst>
              <a:ext uri="{FF2B5EF4-FFF2-40B4-BE49-F238E27FC236}">
                <a16:creationId xmlns:a16="http://schemas.microsoft.com/office/drawing/2014/main" id="{DA99F7A0-B84C-1BF3-6760-D1BA537F27D3}"/>
              </a:ext>
            </a:extLst>
          </p:cNvPr>
          <p:cNvSpPr>
            <a:spLocks noChangeArrowheads="1"/>
          </p:cNvSpPr>
          <p:nvPr/>
        </p:nvSpPr>
        <p:spPr bwMode="auto">
          <a:xfrm>
            <a:off x="611188" y="2271713"/>
            <a:ext cx="4897437"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800"/>
              <a:t>El titulo mesiánico “Hijo de David” le fue aplicado profusamente a Cristo “Mat 21:9). Fue identificado como el Mesías profético, que ocuparía el trono de David (Hechos 2:29,30).</a:t>
            </a:r>
          </a:p>
        </p:txBody>
      </p:sp>
      <p:grpSp>
        <p:nvGrpSpPr>
          <p:cNvPr id="396299" name="Group 11">
            <a:extLst>
              <a:ext uri="{FF2B5EF4-FFF2-40B4-BE49-F238E27FC236}">
                <a16:creationId xmlns:a16="http://schemas.microsoft.com/office/drawing/2014/main" id="{A9594AD4-8106-E665-6234-F3AC6687F27D}"/>
              </a:ext>
            </a:extLst>
          </p:cNvPr>
          <p:cNvGrpSpPr>
            <a:grpSpLocks/>
          </p:cNvGrpSpPr>
          <p:nvPr/>
        </p:nvGrpSpPr>
        <p:grpSpPr bwMode="auto">
          <a:xfrm>
            <a:off x="395288" y="115888"/>
            <a:ext cx="4105275" cy="908050"/>
            <a:chOff x="249" y="255"/>
            <a:chExt cx="5398" cy="1814"/>
          </a:xfrm>
        </p:grpSpPr>
        <p:sp>
          <p:nvSpPr>
            <p:cNvPr id="396300" name="WordArt 12">
              <a:extLst>
                <a:ext uri="{FF2B5EF4-FFF2-40B4-BE49-F238E27FC236}">
                  <a16:creationId xmlns:a16="http://schemas.microsoft.com/office/drawing/2014/main" id="{88EFF2B9-27D6-4C08-D5B3-55F646FC7695}"/>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396301" name="WordArt 13">
              <a:extLst>
                <a:ext uri="{FF2B5EF4-FFF2-40B4-BE49-F238E27FC236}">
                  <a16:creationId xmlns:a16="http://schemas.microsoft.com/office/drawing/2014/main" id="{7F2B94FC-0B78-BB0B-9121-BDDF3796677F}"/>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96302" name="WordArt 14">
              <a:extLst>
                <a:ext uri="{FF2B5EF4-FFF2-40B4-BE49-F238E27FC236}">
                  <a16:creationId xmlns:a16="http://schemas.microsoft.com/office/drawing/2014/main" id="{69AE528F-CC12-3A71-E1F3-526940CE8298}"/>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396305" name="WordArt 17">
            <a:extLst>
              <a:ext uri="{FF2B5EF4-FFF2-40B4-BE49-F238E27FC236}">
                <a16:creationId xmlns:a16="http://schemas.microsoft.com/office/drawing/2014/main" id="{0FC66063-58E1-BC5B-E5EA-561BA64198C0}"/>
              </a:ext>
            </a:extLst>
          </p:cNvPr>
          <p:cNvSpPr>
            <a:spLocks noChangeArrowheads="1" noChangeShapeType="1" noTextEdit="1"/>
          </p:cNvSpPr>
          <p:nvPr/>
        </p:nvSpPr>
        <p:spPr bwMode="auto">
          <a:xfrm>
            <a:off x="5076825" y="1025525"/>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pic>
        <p:nvPicPr>
          <p:cNvPr id="396308" name="Picture 20">
            <a:extLst>
              <a:ext uri="{FF2B5EF4-FFF2-40B4-BE49-F238E27FC236}">
                <a16:creationId xmlns:a16="http://schemas.microsoft.com/office/drawing/2014/main" id="{88D15041-E497-DC3A-5CCE-4F5FCA2A2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1989138"/>
            <a:ext cx="3873500" cy="2905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7318" name="Rectangle 6">
            <a:extLst>
              <a:ext uri="{FF2B5EF4-FFF2-40B4-BE49-F238E27FC236}">
                <a16:creationId xmlns:a16="http://schemas.microsoft.com/office/drawing/2014/main" id="{32AFEF39-DA66-AF7E-BC91-7EE0C818E401}"/>
              </a:ext>
            </a:extLst>
          </p:cNvPr>
          <p:cNvSpPr>
            <a:spLocks noChangeArrowheads="1"/>
          </p:cNvSpPr>
          <p:nvPr/>
        </p:nvSpPr>
        <p:spPr bwMode="auto">
          <a:xfrm>
            <a:off x="250825" y="2708275"/>
            <a:ext cx="381635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s-MX" altLang="es-419" sz="2800"/>
              <a:t>La Biblia revela que Dios envió a su hijo al mundo “Cuando Cristo comenzó su ministerio, proclamo “El tiempo se ha cumplido (Mar 1:15)</a:t>
            </a:r>
          </a:p>
        </p:txBody>
      </p:sp>
      <p:grpSp>
        <p:nvGrpSpPr>
          <p:cNvPr id="397323" name="Group 11">
            <a:extLst>
              <a:ext uri="{FF2B5EF4-FFF2-40B4-BE49-F238E27FC236}">
                <a16:creationId xmlns:a16="http://schemas.microsoft.com/office/drawing/2014/main" id="{AFFB2F3E-DC93-BE5F-F77B-DF3FF6BC8F2C}"/>
              </a:ext>
            </a:extLst>
          </p:cNvPr>
          <p:cNvGrpSpPr>
            <a:grpSpLocks/>
          </p:cNvGrpSpPr>
          <p:nvPr/>
        </p:nvGrpSpPr>
        <p:grpSpPr bwMode="auto">
          <a:xfrm>
            <a:off x="395288" y="115888"/>
            <a:ext cx="4105275" cy="908050"/>
            <a:chOff x="249" y="255"/>
            <a:chExt cx="5398" cy="1814"/>
          </a:xfrm>
        </p:grpSpPr>
        <p:sp>
          <p:nvSpPr>
            <p:cNvPr id="397324" name="WordArt 12">
              <a:extLst>
                <a:ext uri="{FF2B5EF4-FFF2-40B4-BE49-F238E27FC236}">
                  <a16:creationId xmlns:a16="http://schemas.microsoft.com/office/drawing/2014/main" id="{94375D39-718B-EFCE-25F0-E26D78667ECA}"/>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397325" name="WordArt 13">
              <a:extLst>
                <a:ext uri="{FF2B5EF4-FFF2-40B4-BE49-F238E27FC236}">
                  <a16:creationId xmlns:a16="http://schemas.microsoft.com/office/drawing/2014/main" id="{3CD24546-FC22-CA66-962C-7823B65774AC}"/>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97326" name="WordArt 14">
              <a:extLst>
                <a:ext uri="{FF2B5EF4-FFF2-40B4-BE49-F238E27FC236}">
                  <a16:creationId xmlns:a16="http://schemas.microsoft.com/office/drawing/2014/main" id="{210FEE82-B9D7-CE76-F99F-33BE3C531A9F}"/>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397329" name="WordArt 17">
            <a:extLst>
              <a:ext uri="{FF2B5EF4-FFF2-40B4-BE49-F238E27FC236}">
                <a16:creationId xmlns:a16="http://schemas.microsoft.com/office/drawing/2014/main" id="{479910F7-91B0-6DF7-B093-F9E10477CAF1}"/>
              </a:ext>
            </a:extLst>
          </p:cNvPr>
          <p:cNvSpPr>
            <a:spLocks noChangeArrowheads="1" noChangeShapeType="1" noTextEdit="1"/>
          </p:cNvSpPr>
          <p:nvPr/>
        </p:nvSpPr>
        <p:spPr bwMode="auto">
          <a:xfrm>
            <a:off x="5076825" y="1025525"/>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397330" name="WordArt 18">
            <a:extLst>
              <a:ext uri="{FF2B5EF4-FFF2-40B4-BE49-F238E27FC236}">
                <a16:creationId xmlns:a16="http://schemas.microsoft.com/office/drawing/2014/main" id="{E5566868-B49B-C691-6183-F4E4ACDB7666}"/>
              </a:ext>
            </a:extLst>
          </p:cNvPr>
          <p:cNvSpPr>
            <a:spLocks noChangeArrowheads="1" noChangeShapeType="1" noTextEdit="1"/>
          </p:cNvSpPr>
          <p:nvPr/>
        </p:nvSpPr>
        <p:spPr bwMode="auto">
          <a:xfrm>
            <a:off x="1547813" y="1846263"/>
            <a:ext cx="4176712" cy="7191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l Tiempo de su ministerio y muerte</a:t>
            </a:r>
          </a:p>
        </p:txBody>
      </p:sp>
      <p:sp>
        <p:nvSpPr>
          <p:cNvPr id="397331" name="WordArt 19">
            <a:extLst>
              <a:ext uri="{FF2B5EF4-FFF2-40B4-BE49-F238E27FC236}">
                <a16:creationId xmlns:a16="http://schemas.microsoft.com/office/drawing/2014/main" id="{0CC895FB-9242-D19B-05D3-0F04045460C3}"/>
              </a:ext>
            </a:extLst>
          </p:cNvPr>
          <p:cNvSpPr>
            <a:spLocks noChangeArrowheads="1" noChangeShapeType="1" noTextEdit="1"/>
          </p:cNvSpPr>
          <p:nvPr/>
        </p:nvSpPr>
        <p:spPr bwMode="auto">
          <a:xfrm>
            <a:off x="827088" y="1628775"/>
            <a:ext cx="793750"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E</a:t>
            </a:r>
          </a:p>
        </p:txBody>
      </p:sp>
      <p:pic>
        <p:nvPicPr>
          <p:cNvPr id="397332" name="Picture 20">
            <a:extLst>
              <a:ext uri="{FF2B5EF4-FFF2-40B4-BE49-F238E27FC236}">
                <a16:creationId xmlns:a16="http://schemas.microsoft.com/office/drawing/2014/main" id="{2BD7349C-8698-F5E6-6079-FED59C105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125538"/>
            <a:ext cx="4403725"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8342" name="Rectangle 6">
            <a:extLst>
              <a:ext uri="{FF2B5EF4-FFF2-40B4-BE49-F238E27FC236}">
                <a16:creationId xmlns:a16="http://schemas.microsoft.com/office/drawing/2014/main" id="{04273BBE-D0A4-CEAE-7F70-ECF1E083B17E}"/>
              </a:ext>
            </a:extLst>
          </p:cNvPr>
          <p:cNvSpPr>
            <a:spLocks noChangeArrowheads="1"/>
          </p:cNvSpPr>
          <p:nvPr/>
        </p:nvSpPr>
        <p:spPr bwMode="auto">
          <a:xfrm>
            <a:off x="468313" y="2349500"/>
            <a:ext cx="4608512"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400"/>
              <a:t>La Biblia predecía no solo </a:t>
            </a:r>
            <a:r>
              <a:rPr lang="es-MX" altLang="es-419" sz="2400" u="sng"/>
              <a:t>la muerte del Salvador</a:t>
            </a:r>
            <a:r>
              <a:rPr lang="es-MX" altLang="es-419" sz="2400"/>
              <a:t>, si no también su </a:t>
            </a:r>
            <a:r>
              <a:rPr lang="es-MX" altLang="es-419" sz="2400" u="sng"/>
              <a:t>resurrección</a:t>
            </a:r>
            <a:r>
              <a:rPr lang="es-MX" altLang="es-419" sz="2400"/>
              <a:t>. David se refirió a la resurrección de Jesús, diciendo “que su alma no fue dejada en el Hades, ni su carne vio corrupción (Hech. 2:31; Sal. 16:10)</a:t>
            </a:r>
          </a:p>
        </p:txBody>
      </p:sp>
      <p:grpSp>
        <p:nvGrpSpPr>
          <p:cNvPr id="398345" name="Group 9">
            <a:extLst>
              <a:ext uri="{FF2B5EF4-FFF2-40B4-BE49-F238E27FC236}">
                <a16:creationId xmlns:a16="http://schemas.microsoft.com/office/drawing/2014/main" id="{3C53927A-2458-1BF4-79BD-5621FDADC38D}"/>
              </a:ext>
            </a:extLst>
          </p:cNvPr>
          <p:cNvGrpSpPr>
            <a:grpSpLocks/>
          </p:cNvGrpSpPr>
          <p:nvPr/>
        </p:nvGrpSpPr>
        <p:grpSpPr bwMode="auto">
          <a:xfrm>
            <a:off x="395288" y="115888"/>
            <a:ext cx="4105275" cy="908050"/>
            <a:chOff x="249" y="255"/>
            <a:chExt cx="5398" cy="1814"/>
          </a:xfrm>
        </p:grpSpPr>
        <p:sp>
          <p:nvSpPr>
            <p:cNvPr id="398346" name="WordArt 10">
              <a:extLst>
                <a:ext uri="{FF2B5EF4-FFF2-40B4-BE49-F238E27FC236}">
                  <a16:creationId xmlns:a16="http://schemas.microsoft.com/office/drawing/2014/main" id="{25519EC8-8282-E626-B210-F773BC785870}"/>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398347" name="WordArt 11">
              <a:extLst>
                <a:ext uri="{FF2B5EF4-FFF2-40B4-BE49-F238E27FC236}">
                  <a16:creationId xmlns:a16="http://schemas.microsoft.com/office/drawing/2014/main" id="{11568992-D8F9-6471-6E93-928EFE86D096}"/>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98348" name="WordArt 12">
              <a:extLst>
                <a:ext uri="{FF2B5EF4-FFF2-40B4-BE49-F238E27FC236}">
                  <a16:creationId xmlns:a16="http://schemas.microsoft.com/office/drawing/2014/main" id="{8E600DB3-146E-66C7-96FF-483E9D965F4F}"/>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398351" name="WordArt 15">
            <a:extLst>
              <a:ext uri="{FF2B5EF4-FFF2-40B4-BE49-F238E27FC236}">
                <a16:creationId xmlns:a16="http://schemas.microsoft.com/office/drawing/2014/main" id="{97527E0D-1C3D-BC80-213E-1E1E4BD2024F}"/>
              </a:ext>
            </a:extLst>
          </p:cNvPr>
          <p:cNvSpPr>
            <a:spLocks noChangeArrowheads="1" noChangeShapeType="1" noTextEdit="1"/>
          </p:cNvSpPr>
          <p:nvPr/>
        </p:nvSpPr>
        <p:spPr bwMode="auto">
          <a:xfrm>
            <a:off x="5076825" y="1025525"/>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398352" name="WordArt 16">
            <a:extLst>
              <a:ext uri="{FF2B5EF4-FFF2-40B4-BE49-F238E27FC236}">
                <a16:creationId xmlns:a16="http://schemas.microsoft.com/office/drawing/2014/main" id="{43B37D42-F290-E6F3-08F4-0D0C5A8F0434}"/>
              </a:ext>
            </a:extLst>
          </p:cNvPr>
          <p:cNvSpPr>
            <a:spLocks noChangeArrowheads="1" noChangeShapeType="1" noTextEdit="1"/>
          </p:cNvSpPr>
          <p:nvPr/>
        </p:nvSpPr>
        <p:spPr bwMode="auto">
          <a:xfrm>
            <a:off x="1979613" y="1916113"/>
            <a:ext cx="4176712" cy="358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a Resurrección del Salvador</a:t>
            </a:r>
          </a:p>
        </p:txBody>
      </p:sp>
      <p:sp>
        <p:nvSpPr>
          <p:cNvPr id="398353" name="WordArt 17">
            <a:extLst>
              <a:ext uri="{FF2B5EF4-FFF2-40B4-BE49-F238E27FC236}">
                <a16:creationId xmlns:a16="http://schemas.microsoft.com/office/drawing/2014/main" id="{44A04FB9-05AD-C008-9F65-071B9FAF0538}"/>
              </a:ext>
            </a:extLst>
          </p:cNvPr>
          <p:cNvSpPr>
            <a:spLocks noChangeArrowheads="1" noChangeShapeType="1" noTextEdit="1"/>
          </p:cNvSpPr>
          <p:nvPr/>
        </p:nvSpPr>
        <p:spPr bwMode="auto">
          <a:xfrm>
            <a:off x="1476375" y="1628775"/>
            <a:ext cx="576263"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L</a:t>
            </a:r>
          </a:p>
        </p:txBody>
      </p:sp>
      <p:pic>
        <p:nvPicPr>
          <p:cNvPr id="398354" name="Picture 18">
            <a:extLst>
              <a:ext uri="{FF2B5EF4-FFF2-40B4-BE49-F238E27FC236}">
                <a16:creationId xmlns:a16="http://schemas.microsoft.com/office/drawing/2014/main" id="{FF7FBEB6-6BED-AC9A-A43C-68A1665E6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063" y="2492375"/>
            <a:ext cx="3944937" cy="295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66" name="Rectangle 6">
            <a:extLst>
              <a:ext uri="{FF2B5EF4-FFF2-40B4-BE49-F238E27FC236}">
                <a16:creationId xmlns:a16="http://schemas.microsoft.com/office/drawing/2014/main" id="{398378B5-FF18-2D7D-CB5F-D957E3DD86C1}"/>
              </a:ext>
            </a:extLst>
          </p:cNvPr>
          <p:cNvSpPr>
            <a:spLocks noChangeArrowheads="1"/>
          </p:cNvSpPr>
          <p:nvPr/>
        </p:nvSpPr>
        <p:spPr bwMode="auto">
          <a:xfrm>
            <a:off x="179388" y="2133600"/>
            <a:ext cx="53292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ltLang="es-419" sz="2400"/>
          </a:p>
          <a:p>
            <a:r>
              <a:rPr lang="es-MX" altLang="es-419" sz="2400"/>
              <a:t>Cuando Jesús dijo “Y aquel verbo fue hecho carne, y habito entre nosotros” (Juan 1:14), expresó una profunda verdad. La encarnación de Dios el hijo es un misterio. A la manifestación de Dios en la carne la Escritura la llama “El misterio de la piedad</a:t>
            </a:r>
          </a:p>
          <a:p>
            <a:r>
              <a:rPr lang="es-MX" altLang="es-419" sz="2400"/>
              <a:t> (1 tim. 3:16).</a:t>
            </a:r>
          </a:p>
        </p:txBody>
      </p:sp>
      <p:grpSp>
        <p:nvGrpSpPr>
          <p:cNvPr id="399370" name="Group 10">
            <a:extLst>
              <a:ext uri="{FF2B5EF4-FFF2-40B4-BE49-F238E27FC236}">
                <a16:creationId xmlns:a16="http://schemas.microsoft.com/office/drawing/2014/main" id="{92C9C343-E8C2-581C-7BFC-4EA4322EC024}"/>
              </a:ext>
            </a:extLst>
          </p:cNvPr>
          <p:cNvGrpSpPr>
            <a:grpSpLocks/>
          </p:cNvGrpSpPr>
          <p:nvPr/>
        </p:nvGrpSpPr>
        <p:grpSpPr bwMode="auto">
          <a:xfrm>
            <a:off x="395288" y="115888"/>
            <a:ext cx="4105275" cy="908050"/>
            <a:chOff x="249" y="255"/>
            <a:chExt cx="5398" cy="1814"/>
          </a:xfrm>
        </p:grpSpPr>
        <p:sp>
          <p:nvSpPr>
            <p:cNvPr id="399371" name="WordArt 11">
              <a:extLst>
                <a:ext uri="{FF2B5EF4-FFF2-40B4-BE49-F238E27FC236}">
                  <a16:creationId xmlns:a16="http://schemas.microsoft.com/office/drawing/2014/main" id="{F8B6CA19-60B7-AAAF-1632-30B730EDD55C}"/>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399372" name="WordArt 12">
              <a:extLst>
                <a:ext uri="{FF2B5EF4-FFF2-40B4-BE49-F238E27FC236}">
                  <a16:creationId xmlns:a16="http://schemas.microsoft.com/office/drawing/2014/main" id="{9AD9B893-7FC3-531F-C5D2-309C0B83E774}"/>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99373" name="WordArt 13">
              <a:extLst>
                <a:ext uri="{FF2B5EF4-FFF2-40B4-BE49-F238E27FC236}">
                  <a16:creationId xmlns:a16="http://schemas.microsoft.com/office/drawing/2014/main" id="{DA4DBB3C-A144-1F9F-BD2B-E1A541202883}"/>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399376" name="WordArt 16">
            <a:extLst>
              <a:ext uri="{FF2B5EF4-FFF2-40B4-BE49-F238E27FC236}">
                <a16:creationId xmlns:a16="http://schemas.microsoft.com/office/drawing/2014/main" id="{B8C081D0-9F8F-6081-778D-C33D6A2A205E}"/>
              </a:ext>
            </a:extLst>
          </p:cNvPr>
          <p:cNvSpPr>
            <a:spLocks noChangeArrowheads="1" noChangeShapeType="1" noTextEdit="1"/>
          </p:cNvSpPr>
          <p:nvPr/>
        </p:nvSpPr>
        <p:spPr bwMode="auto">
          <a:xfrm>
            <a:off x="5076825" y="1025525"/>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399377" name="WordArt 17">
            <a:extLst>
              <a:ext uri="{FF2B5EF4-FFF2-40B4-BE49-F238E27FC236}">
                <a16:creationId xmlns:a16="http://schemas.microsoft.com/office/drawing/2014/main" id="{0B472B2B-33BD-0577-B255-5D27A67D702E}"/>
              </a:ext>
            </a:extLst>
          </p:cNvPr>
          <p:cNvSpPr>
            <a:spLocks noChangeArrowheads="1" noChangeShapeType="1" noTextEdit="1"/>
          </p:cNvSpPr>
          <p:nvPr/>
        </p:nvSpPr>
        <p:spPr bwMode="auto">
          <a:xfrm>
            <a:off x="1619250" y="1844675"/>
            <a:ext cx="4176713"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as dos Naturalezas del Jesucristo</a:t>
            </a:r>
          </a:p>
        </p:txBody>
      </p:sp>
      <p:sp>
        <p:nvSpPr>
          <p:cNvPr id="399378" name="WordArt 18">
            <a:extLst>
              <a:ext uri="{FF2B5EF4-FFF2-40B4-BE49-F238E27FC236}">
                <a16:creationId xmlns:a16="http://schemas.microsoft.com/office/drawing/2014/main" id="{DD9746B9-73F5-9D14-CEFC-32726591F7B5}"/>
              </a:ext>
            </a:extLst>
          </p:cNvPr>
          <p:cNvSpPr>
            <a:spLocks noChangeArrowheads="1" noChangeShapeType="1" noTextEdit="1"/>
          </p:cNvSpPr>
          <p:nvPr/>
        </p:nvSpPr>
        <p:spPr bwMode="auto">
          <a:xfrm>
            <a:off x="1116013" y="1628775"/>
            <a:ext cx="577850" cy="7921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L</a:t>
            </a:r>
          </a:p>
        </p:txBody>
      </p:sp>
      <p:pic>
        <p:nvPicPr>
          <p:cNvPr id="399379" name="Picture 19">
            <a:extLst>
              <a:ext uri="{FF2B5EF4-FFF2-40B4-BE49-F238E27FC236}">
                <a16:creationId xmlns:a16="http://schemas.microsoft.com/office/drawing/2014/main" id="{E403BDCC-688D-7968-21D3-44D37DDCB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7813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0421" name="Rectangle 5">
            <a:extLst>
              <a:ext uri="{FF2B5EF4-FFF2-40B4-BE49-F238E27FC236}">
                <a16:creationId xmlns:a16="http://schemas.microsoft.com/office/drawing/2014/main" id="{11CEA636-EBAB-738E-6B79-A8F013CE6D82}"/>
              </a:ext>
            </a:extLst>
          </p:cNvPr>
          <p:cNvSpPr>
            <a:spLocks noChangeArrowheads="1"/>
          </p:cNvSpPr>
          <p:nvPr/>
        </p:nvSpPr>
        <p:spPr bwMode="auto">
          <a:xfrm>
            <a:off x="250825" y="2276475"/>
            <a:ext cx="48974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creador de los mundos, aquel en quien se manifestó la plenitud de la Deidad, se convirtió en el niño impotente del pesebre.</a:t>
            </a:r>
          </a:p>
        </p:txBody>
      </p:sp>
      <p:sp>
        <p:nvSpPr>
          <p:cNvPr id="700423" name="Rectangle 7">
            <a:extLst>
              <a:ext uri="{FF2B5EF4-FFF2-40B4-BE49-F238E27FC236}">
                <a16:creationId xmlns:a16="http://schemas.microsoft.com/office/drawing/2014/main" id="{969FFB7A-467A-047D-AF98-C8312C78DD2C}"/>
              </a:ext>
            </a:extLst>
          </p:cNvPr>
          <p:cNvSpPr>
            <a:spLocks noChangeArrowheads="1"/>
          </p:cNvSpPr>
          <p:nvPr/>
        </p:nvSpPr>
        <p:spPr bwMode="auto">
          <a:xfrm>
            <a:off x="250825" y="4084638"/>
            <a:ext cx="48974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Muy superior a cualquiera de los ángeles, igual al Padre en dignidad y gloria, y sin embargo condescendió a revestirse de humanidad!.</a:t>
            </a:r>
          </a:p>
        </p:txBody>
      </p:sp>
      <p:grpSp>
        <p:nvGrpSpPr>
          <p:cNvPr id="700425" name="Group 9">
            <a:extLst>
              <a:ext uri="{FF2B5EF4-FFF2-40B4-BE49-F238E27FC236}">
                <a16:creationId xmlns:a16="http://schemas.microsoft.com/office/drawing/2014/main" id="{10F4A3F2-031B-8483-2F16-AD680C3BFC7A}"/>
              </a:ext>
            </a:extLst>
          </p:cNvPr>
          <p:cNvGrpSpPr>
            <a:grpSpLocks/>
          </p:cNvGrpSpPr>
          <p:nvPr/>
        </p:nvGrpSpPr>
        <p:grpSpPr bwMode="auto">
          <a:xfrm>
            <a:off x="179388" y="115888"/>
            <a:ext cx="4105275" cy="908050"/>
            <a:chOff x="249" y="255"/>
            <a:chExt cx="5398" cy="1814"/>
          </a:xfrm>
        </p:grpSpPr>
        <p:sp>
          <p:nvSpPr>
            <p:cNvPr id="700426" name="WordArt 10">
              <a:extLst>
                <a:ext uri="{FF2B5EF4-FFF2-40B4-BE49-F238E27FC236}">
                  <a16:creationId xmlns:a16="http://schemas.microsoft.com/office/drawing/2014/main" id="{B78B03CA-29EB-799C-3EFD-333FE7625880}"/>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700427" name="WordArt 11">
              <a:extLst>
                <a:ext uri="{FF2B5EF4-FFF2-40B4-BE49-F238E27FC236}">
                  <a16:creationId xmlns:a16="http://schemas.microsoft.com/office/drawing/2014/main" id="{620147EC-E4B7-1F88-0DF4-E877574FEEB8}"/>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00428" name="WordArt 12">
              <a:extLst>
                <a:ext uri="{FF2B5EF4-FFF2-40B4-BE49-F238E27FC236}">
                  <a16:creationId xmlns:a16="http://schemas.microsoft.com/office/drawing/2014/main" id="{AF606F90-4995-5DEE-9315-4D772DC7FDE3}"/>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700431" name="WordArt 15">
            <a:extLst>
              <a:ext uri="{FF2B5EF4-FFF2-40B4-BE49-F238E27FC236}">
                <a16:creationId xmlns:a16="http://schemas.microsoft.com/office/drawing/2014/main" id="{ECD7C083-55E3-9505-8F58-82F0FE45DC93}"/>
              </a:ext>
            </a:extLst>
          </p:cNvPr>
          <p:cNvSpPr>
            <a:spLocks noChangeArrowheads="1" noChangeShapeType="1" noTextEdit="1"/>
          </p:cNvSpPr>
          <p:nvPr/>
        </p:nvSpPr>
        <p:spPr bwMode="auto">
          <a:xfrm>
            <a:off x="4860925" y="1025525"/>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700432" name="WordArt 16">
            <a:extLst>
              <a:ext uri="{FF2B5EF4-FFF2-40B4-BE49-F238E27FC236}">
                <a16:creationId xmlns:a16="http://schemas.microsoft.com/office/drawing/2014/main" id="{26E8C312-A848-E69F-EED1-81A70FAAA430}"/>
              </a:ext>
            </a:extLst>
          </p:cNvPr>
          <p:cNvSpPr>
            <a:spLocks noChangeArrowheads="1" noChangeShapeType="1" noTextEdit="1"/>
          </p:cNvSpPr>
          <p:nvPr/>
        </p:nvSpPr>
        <p:spPr bwMode="auto">
          <a:xfrm>
            <a:off x="1979613" y="1773238"/>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pt-BR"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as dos Naturalezas de Jesuscristo</a:t>
            </a:r>
            <a:endPar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endParaRPr>
          </a:p>
        </p:txBody>
      </p:sp>
      <p:sp>
        <p:nvSpPr>
          <p:cNvPr id="700433" name="WordArt 17">
            <a:extLst>
              <a:ext uri="{FF2B5EF4-FFF2-40B4-BE49-F238E27FC236}">
                <a16:creationId xmlns:a16="http://schemas.microsoft.com/office/drawing/2014/main" id="{43D8F152-4FA2-78E3-BA05-750DC0E8BB08}"/>
              </a:ext>
            </a:extLst>
          </p:cNvPr>
          <p:cNvSpPr>
            <a:spLocks noChangeArrowheads="1" noChangeShapeType="1" noTextEdit="1"/>
          </p:cNvSpPr>
          <p:nvPr/>
        </p:nvSpPr>
        <p:spPr bwMode="auto">
          <a:xfrm>
            <a:off x="1476375" y="1341438"/>
            <a:ext cx="504825" cy="863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L</a:t>
            </a:r>
          </a:p>
        </p:txBody>
      </p:sp>
      <p:pic>
        <p:nvPicPr>
          <p:cNvPr id="700434" name="Picture 18">
            <a:extLst>
              <a:ext uri="{FF2B5EF4-FFF2-40B4-BE49-F238E27FC236}">
                <a16:creationId xmlns:a16="http://schemas.microsoft.com/office/drawing/2014/main" id="{9467372A-941B-A36C-4703-0ED7FE013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349500"/>
            <a:ext cx="3057525"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1448" name="Rectangle 8">
            <a:extLst>
              <a:ext uri="{FF2B5EF4-FFF2-40B4-BE49-F238E27FC236}">
                <a16:creationId xmlns:a16="http://schemas.microsoft.com/office/drawing/2014/main" id="{FBF3CE76-6070-F145-50C2-18ABD5F17D70}"/>
              </a:ext>
            </a:extLst>
          </p:cNvPr>
          <p:cNvSpPr>
            <a:spLocks noChangeArrowheads="1"/>
          </p:cNvSpPr>
          <p:nvPr/>
        </p:nvSpPr>
        <p:spPr bwMode="auto">
          <a:xfrm>
            <a:off x="468313" y="4191000"/>
            <a:ext cx="655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400">
                <a:effectLst>
                  <a:outerShdw blurRad="38100" dist="38100" dir="2700000" algn="tl">
                    <a:srgbClr val="C0C0C0"/>
                  </a:outerShdw>
                </a:effectLst>
              </a:rPr>
              <a:t>Reconocieron su divinidad sus contemporáneos?</a:t>
            </a:r>
          </a:p>
        </p:txBody>
      </p:sp>
      <p:sp>
        <p:nvSpPr>
          <p:cNvPr id="701449" name="Rectangle 9">
            <a:extLst>
              <a:ext uri="{FF2B5EF4-FFF2-40B4-BE49-F238E27FC236}">
                <a16:creationId xmlns:a16="http://schemas.microsoft.com/office/drawing/2014/main" id="{A6D493E4-4426-2A8D-828B-0E3DBC413A34}"/>
              </a:ext>
            </a:extLst>
          </p:cNvPr>
          <p:cNvSpPr>
            <a:spLocks noChangeArrowheads="1"/>
          </p:cNvSpPr>
          <p:nvPr/>
        </p:nvSpPr>
        <p:spPr bwMode="auto">
          <a:xfrm>
            <a:off x="468313" y="2462213"/>
            <a:ext cx="474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400">
                <a:effectLst>
                  <a:outerShdw blurRad="38100" dist="38100" dir="2700000" algn="tl">
                    <a:srgbClr val="C0C0C0"/>
                  </a:outerShdw>
                </a:effectLst>
              </a:rPr>
              <a:t>Que evidencia tenemos de que Jesucristo es Divino ?</a:t>
            </a:r>
          </a:p>
        </p:txBody>
      </p:sp>
      <p:sp>
        <p:nvSpPr>
          <p:cNvPr id="701450" name="Rectangle 10">
            <a:extLst>
              <a:ext uri="{FF2B5EF4-FFF2-40B4-BE49-F238E27FC236}">
                <a16:creationId xmlns:a16="http://schemas.microsoft.com/office/drawing/2014/main" id="{64C84808-7111-F3FB-6D38-0B6EB15216E0}"/>
              </a:ext>
            </a:extLst>
          </p:cNvPr>
          <p:cNvSpPr>
            <a:spLocks noChangeArrowheads="1"/>
          </p:cNvSpPr>
          <p:nvPr/>
        </p:nvSpPr>
        <p:spPr bwMode="auto">
          <a:xfrm>
            <a:off x="469900" y="3495675"/>
            <a:ext cx="4297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400">
                <a:effectLst>
                  <a:outerShdw blurRad="38100" dist="38100" dir="2700000" algn="tl">
                    <a:srgbClr val="C0C0C0"/>
                  </a:outerShdw>
                </a:effectLst>
              </a:rPr>
              <a:t>Que dijo acerca de si mismo</a:t>
            </a:r>
          </a:p>
        </p:txBody>
      </p:sp>
      <p:grpSp>
        <p:nvGrpSpPr>
          <p:cNvPr id="701454" name="Group 14">
            <a:extLst>
              <a:ext uri="{FF2B5EF4-FFF2-40B4-BE49-F238E27FC236}">
                <a16:creationId xmlns:a16="http://schemas.microsoft.com/office/drawing/2014/main" id="{E05A26C9-E20F-2611-1AAC-5B510D0D151F}"/>
              </a:ext>
            </a:extLst>
          </p:cNvPr>
          <p:cNvGrpSpPr>
            <a:grpSpLocks/>
          </p:cNvGrpSpPr>
          <p:nvPr/>
        </p:nvGrpSpPr>
        <p:grpSpPr bwMode="auto">
          <a:xfrm>
            <a:off x="323850" y="188913"/>
            <a:ext cx="4105275" cy="908050"/>
            <a:chOff x="249" y="255"/>
            <a:chExt cx="5398" cy="1814"/>
          </a:xfrm>
        </p:grpSpPr>
        <p:sp>
          <p:nvSpPr>
            <p:cNvPr id="701455" name="WordArt 15">
              <a:extLst>
                <a:ext uri="{FF2B5EF4-FFF2-40B4-BE49-F238E27FC236}">
                  <a16:creationId xmlns:a16="http://schemas.microsoft.com/office/drawing/2014/main" id="{09B42AD9-A928-33CE-A39A-C9DA30A28E73}"/>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701456" name="WordArt 16">
              <a:extLst>
                <a:ext uri="{FF2B5EF4-FFF2-40B4-BE49-F238E27FC236}">
                  <a16:creationId xmlns:a16="http://schemas.microsoft.com/office/drawing/2014/main" id="{9447D73A-E471-45CE-00B6-0D2B15450C86}"/>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01457" name="WordArt 17">
              <a:extLst>
                <a:ext uri="{FF2B5EF4-FFF2-40B4-BE49-F238E27FC236}">
                  <a16:creationId xmlns:a16="http://schemas.microsoft.com/office/drawing/2014/main" id="{C18A42C6-3198-C812-5A99-EFDA660CECAC}"/>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701460" name="WordArt 20">
            <a:extLst>
              <a:ext uri="{FF2B5EF4-FFF2-40B4-BE49-F238E27FC236}">
                <a16:creationId xmlns:a16="http://schemas.microsoft.com/office/drawing/2014/main" id="{2A44D686-AD82-D716-F4AA-8DE0EFDBE333}"/>
              </a:ext>
            </a:extLst>
          </p:cNvPr>
          <p:cNvSpPr>
            <a:spLocks noChangeArrowheads="1" noChangeShapeType="1" noTextEdit="1"/>
          </p:cNvSpPr>
          <p:nvPr/>
        </p:nvSpPr>
        <p:spPr bwMode="auto">
          <a:xfrm>
            <a:off x="5005388" y="1098550"/>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701461" name="WordArt 21">
            <a:extLst>
              <a:ext uri="{FF2B5EF4-FFF2-40B4-BE49-F238E27FC236}">
                <a16:creationId xmlns:a16="http://schemas.microsoft.com/office/drawing/2014/main" id="{5769D75E-ADA8-A978-61C2-8A7671EE0AD6}"/>
              </a:ext>
            </a:extLst>
          </p:cNvPr>
          <p:cNvSpPr>
            <a:spLocks noChangeArrowheads="1" noChangeShapeType="1" noTextEdit="1"/>
          </p:cNvSpPr>
          <p:nvPr/>
        </p:nvSpPr>
        <p:spPr bwMode="auto">
          <a:xfrm>
            <a:off x="2268538" y="1989138"/>
            <a:ext cx="4176712" cy="3603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esuscristo es Verdaderamente Dios ?</a:t>
            </a:r>
          </a:p>
        </p:txBody>
      </p:sp>
      <p:sp>
        <p:nvSpPr>
          <p:cNvPr id="701462" name="WordArt 22">
            <a:extLst>
              <a:ext uri="{FF2B5EF4-FFF2-40B4-BE49-F238E27FC236}">
                <a16:creationId xmlns:a16="http://schemas.microsoft.com/office/drawing/2014/main" id="{D5F99B53-9CDF-E9DF-FCC3-594353389913}"/>
              </a:ext>
            </a:extLst>
          </p:cNvPr>
          <p:cNvSpPr>
            <a:spLocks noChangeArrowheads="1" noChangeShapeType="1" noTextEdit="1"/>
          </p:cNvSpPr>
          <p:nvPr/>
        </p:nvSpPr>
        <p:spPr bwMode="auto">
          <a:xfrm>
            <a:off x="1692275" y="1557338"/>
            <a:ext cx="793750"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J</a:t>
            </a:r>
          </a:p>
        </p:txBody>
      </p:sp>
      <p:pic>
        <p:nvPicPr>
          <p:cNvPr id="701463" name="Picture 23">
            <a:extLst>
              <a:ext uri="{FF2B5EF4-FFF2-40B4-BE49-F238E27FC236}">
                <a16:creationId xmlns:a16="http://schemas.microsoft.com/office/drawing/2014/main" id="{1202F5B3-4EAD-347C-814D-DBB1DC291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068638"/>
            <a:ext cx="3081338" cy="231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0390" name="Rectangle 6">
            <a:extLst>
              <a:ext uri="{FF2B5EF4-FFF2-40B4-BE49-F238E27FC236}">
                <a16:creationId xmlns:a16="http://schemas.microsoft.com/office/drawing/2014/main" id="{0A25FB50-C5D2-1C6C-AF3E-7FB8F7E3DE00}"/>
              </a:ext>
            </a:extLst>
          </p:cNvPr>
          <p:cNvSpPr>
            <a:spLocks noChangeArrowheads="1"/>
          </p:cNvSpPr>
          <p:nvPr/>
        </p:nvSpPr>
        <p:spPr bwMode="auto">
          <a:xfrm>
            <a:off x="396875" y="3457575"/>
            <a:ext cx="37433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u="sng"/>
              <a:t>Es Omnipotente,</a:t>
            </a:r>
            <a:r>
              <a:rPr lang="es-MX" altLang="es-419" sz="2000"/>
              <a:t> dijo que el padre le había concedido “toda potestad en el cielo y en la tierra” Mat. 28:18; Juan 17:2).</a:t>
            </a:r>
          </a:p>
        </p:txBody>
      </p:sp>
      <p:sp>
        <p:nvSpPr>
          <p:cNvPr id="400392" name="Rectangle 8">
            <a:extLst>
              <a:ext uri="{FF2B5EF4-FFF2-40B4-BE49-F238E27FC236}">
                <a16:creationId xmlns:a16="http://schemas.microsoft.com/office/drawing/2014/main" id="{299DBC0F-966E-E8A7-C4EF-46B466ED885C}"/>
              </a:ext>
            </a:extLst>
          </p:cNvPr>
          <p:cNvSpPr>
            <a:spLocks noChangeArrowheads="1"/>
          </p:cNvSpPr>
          <p:nvPr/>
        </p:nvSpPr>
        <p:spPr bwMode="auto">
          <a:xfrm>
            <a:off x="411163" y="2852738"/>
            <a:ext cx="3906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a:t>Cristo posee atributos divinos.</a:t>
            </a:r>
          </a:p>
        </p:txBody>
      </p:sp>
      <p:grpSp>
        <p:nvGrpSpPr>
          <p:cNvPr id="400394" name="Group 10">
            <a:extLst>
              <a:ext uri="{FF2B5EF4-FFF2-40B4-BE49-F238E27FC236}">
                <a16:creationId xmlns:a16="http://schemas.microsoft.com/office/drawing/2014/main" id="{2BA659FF-DD6F-13DE-BF7A-C8A11A3754FE}"/>
              </a:ext>
            </a:extLst>
          </p:cNvPr>
          <p:cNvGrpSpPr>
            <a:grpSpLocks/>
          </p:cNvGrpSpPr>
          <p:nvPr/>
        </p:nvGrpSpPr>
        <p:grpSpPr bwMode="auto">
          <a:xfrm>
            <a:off x="323850" y="115888"/>
            <a:ext cx="4105275" cy="908050"/>
            <a:chOff x="249" y="255"/>
            <a:chExt cx="5398" cy="1814"/>
          </a:xfrm>
        </p:grpSpPr>
        <p:sp>
          <p:nvSpPr>
            <p:cNvPr id="400395" name="WordArt 11">
              <a:extLst>
                <a:ext uri="{FF2B5EF4-FFF2-40B4-BE49-F238E27FC236}">
                  <a16:creationId xmlns:a16="http://schemas.microsoft.com/office/drawing/2014/main" id="{DC9466B7-E79F-7B1B-F7DF-B0BF8BFC2ABE}"/>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400396" name="WordArt 12">
              <a:extLst>
                <a:ext uri="{FF2B5EF4-FFF2-40B4-BE49-F238E27FC236}">
                  <a16:creationId xmlns:a16="http://schemas.microsoft.com/office/drawing/2014/main" id="{30411E50-8534-2CDE-5AEA-749C02284601}"/>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00397" name="WordArt 13">
              <a:extLst>
                <a:ext uri="{FF2B5EF4-FFF2-40B4-BE49-F238E27FC236}">
                  <a16:creationId xmlns:a16="http://schemas.microsoft.com/office/drawing/2014/main" id="{A21E0C4E-12FE-37FC-8A30-984B0DFC5292}"/>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400400" name="WordArt 16">
            <a:extLst>
              <a:ext uri="{FF2B5EF4-FFF2-40B4-BE49-F238E27FC236}">
                <a16:creationId xmlns:a16="http://schemas.microsoft.com/office/drawing/2014/main" id="{9F300904-9BE4-2CA7-80A5-729BF5552D8D}"/>
              </a:ext>
            </a:extLst>
          </p:cNvPr>
          <p:cNvSpPr>
            <a:spLocks noChangeArrowheads="1" noChangeShapeType="1" noTextEdit="1"/>
          </p:cNvSpPr>
          <p:nvPr/>
        </p:nvSpPr>
        <p:spPr bwMode="auto">
          <a:xfrm>
            <a:off x="5005388" y="102552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400401" name="WordArt 17">
            <a:extLst>
              <a:ext uri="{FF2B5EF4-FFF2-40B4-BE49-F238E27FC236}">
                <a16:creationId xmlns:a16="http://schemas.microsoft.com/office/drawing/2014/main" id="{6E19779C-B7E1-5C7F-158B-B11A8ED12064}"/>
              </a:ext>
            </a:extLst>
          </p:cNvPr>
          <p:cNvSpPr>
            <a:spLocks noChangeArrowheads="1" noChangeShapeType="1" noTextEdit="1"/>
          </p:cNvSpPr>
          <p:nvPr/>
        </p:nvSpPr>
        <p:spPr bwMode="auto">
          <a:xfrm>
            <a:off x="2411413" y="1773238"/>
            <a:ext cx="4176712" cy="287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us Atributos Divinos</a:t>
            </a:r>
          </a:p>
        </p:txBody>
      </p:sp>
      <p:sp>
        <p:nvSpPr>
          <p:cNvPr id="400402" name="WordArt 18">
            <a:extLst>
              <a:ext uri="{FF2B5EF4-FFF2-40B4-BE49-F238E27FC236}">
                <a16:creationId xmlns:a16="http://schemas.microsoft.com/office/drawing/2014/main" id="{34679401-0EE7-FDE7-B2DD-A1C4D90979E8}"/>
              </a:ext>
            </a:extLst>
          </p:cNvPr>
          <p:cNvSpPr>
            <a:spLocks noChangeArrowheads="1" noChangeShapeType="1" noTextEdit="1"/>
          </p:cNvSpPr>
          <p:nvPr/>
        </p:nvSpPr>
        <p:spPr bwMode="auto">
          <a:xfrm>
            <a:off x="1979613" y="1484313"/>
            <a:ext cx="506412" cy="793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S</a:t>
            </a:r>
          </a:p>
        </p:txBody>
      </p:sp>
      <p:pic>
        <p:nvPicPr>
          <p:cNvPr id="400403" name="Picture 19">
            <a:extLst>
              <a:ext uri="{FF2B5EF4-FFF2-40B4-BE49-F238E27FC236}">
                <a16:creationId xmlns:a16="http://schemas.microsoft.com/office/drawing/2014/main" id="{FD1513E4-57DD-35FE-14F7-C13A4949F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349500"/>
            <a:ext cx="3057525"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2469" name="Rectangle 5">
            <a:extLst>
              <a:ext uri="{FF2B5EF4-FFF2-40B4-BE49-F238E27FC236}">
                <a16:creationId xmlns:a16="http://schemas.microsoft.com/office/drawing/2014/main" id="{1C86F8DF-89DF-5724-4EDE-362C8CDF29C1}"/>
              </a:ext>
            </a:extLst>
          </p:cNvPr>
          <p:cNvSpPr>
            <a:spLocks noChangeArrowheads="1"/>
          </p:cNvSpPr>
          <p:nvPr/>
        </p:nvSpPr>
        <p:spPr bwMode="auto">
          <a:xfrm>
            <a:off x="395288" y="2643188"/>
            <a:ext cx="37433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u="sng"/>
              <a:t>El Salvador es omnisciente</a:t>
            </a:r>
            <a:r>
              <a:rPr lang="es-MX" altLang="es-419" sz="2000"/>
              <a:t>.  Col. 2:3</a:t>
            </a:r>
          </a:p>
          <a:p>
            <a:endParaRPr lang="es-MX" altLang="es-419" sz="2000"/>
          </a:p>
          <a:p>
            <a:r>
              <a:rPr lang="es-MX" altLang="es-419" sz="2000"/>
              <a:t>En el dijo Pablo Están escondidos todos los tesoros de la sabiduría y del conocimiento”</a:t>
            </a:r>
          </a:p>
        </p:txBody>
      </p:sp>
      <p:grpSp>
        <p:nvGrpSpPr>
          <p:cNvPr id="702473" name="Group 9">
            <a:extLst>
              <a:ext uri="{FF2B5EF4-FFF2-40B4-BE49-F238E27FC236}">
                <a16:creationId xmlns:a16="http://schemas.microsoft.com/office/drawing/2014/main" id="{1AEBC0F2-02AA-D5F1-9D8C-93FD8684BACE}"/>
              </a:ext>
            </a:extLst>
          </p:cNvPr>
          <p:cNvGrpSpPr>
            <a:grpSpLocks/>
          </p:cNvGrpSpPr>
          <p:nvPr/>
        </p:nvGrpSpPr>
        <p:grpSpPr bwMode="auto">
          <a:xfrm>
            <a:off x="395288" y="188913"/>
            <a:ext cx="4105275" cy="908050"/>
            <a:chOff x="249" y="255"/>
            <a:chExt cx="5398" cy="1814"/>
          </a:xfrm>
        </p:grpSpPr>
        <p:sp>
          <p:nvSpPr>
            <p:cNvPr id="702474" name="WordArt 10">
              <a:extLst>
                <a:ext uri="{FF2B5EF4-FFF2-40B4-BE49-F238E27FC236}">
                  <a16:creationId xmlns:a16="http://schemas.microsoft.com/office/drawing/2014/main" id="{391D72D4-131C-32CF-14D1-9FA21242D68D}"/>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702475" name="WordArt 11">
              <a:extLst>
                <a:ext uri="{FF2B5EF4-FFF2-40B4-BE49-F238E27FC236}">
                  <a16:creationId xmlns:a16="http://schemas.microsoft.com/office/drawing/2014/main" id="{FBC63087-302E-EB66-FF18-4FA1CBAFC3E9}"/>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02476" name="WordArt 12">
              <a:extLst>
                <a:ext uri="{FF2B5EF4-FFF2-40B4-BE49-F238E27FC236}">
                  <a16:creationId xmlns:a16="http://schemas.microsoft.com/office/drawing/2014/main" id="{F510724B-0763-315C-E0CA-D942A7768AA9}"/>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702479" name="WordArt 15">
            <a:extLst>
              <a:ext uri="{FF2B5EF4-FFF2-40B4-BE49-F238E27FC236}">
                <a16:creationId xmlns:a16="http://schemas.microsoft.com/office/drawing/2014/main" id="{0D624B62-28D9-3AD5-905E-B5E3A506194F}"/>
              </a:ext>
            </a:extLst>
          </p:cNvPr>
          <p:cNvSpPr>
            <a:spLocks noChangeArrowheads="1" noChangeShapeType="1" noTextEdit="1"/>
          </p:cNvSpPr>
          <p:nvPr/>
        </p:nvSpPr>
        <p:spPr bwMode="auto">
          <a:xfrm>
            <a:off x="5076825" y="109855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702480" name="WordArt 16">
            <a:extLst>
              <a:ext uri="{FF2B5EF4-FFF2-40B4-BE49-F238E27FC236}">
                <a16:creationId xmlns:a16="http://schemas.microsoft.com/office/drawing/2014/main" id="{9E84594E-7DE9-45DE-BFA9-24B36375FFFA}"/>
              </a:ext>
            </a:extLst>
          </p:cNvPr>
          <p:cNvSpPr>
            <a:spLocks noChangeArrowheads="1" noChangeShapeType="1" noTextEdit="1"/>
          </p:cNvSpPr>
          <p:nvPr/>
        </p:nvSpPr>
        <p:spPr bwMode="auto">
          <a:xfrm>
            <a:off x="1979613" y="1989138"/>
            <a:ext cx="4176712" cy="287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us Atributos Divinos</a:t>
            </a:r>
          </a:p>
        </p:txBody>
      </p:sp>
      <p:sp>
        <p:nvSpPr>
          <p:cNvPr id="702481" name="WordArt 17">
            <a:extLst>
              <a:ext uri="{FF2B5EF4-FFF2-40B4-BE49-F238E27FC236}">
                <a16:creationId xmlns:a16="http://schemas.microsoft.com/office/drawing/2014/main" id="{E64356BA-9EE2-3EB2-0187-8069C1E3E853}"/>
              </a:ext>
            </a:extLst>
          </p:cNvPr>
          <p:cNvSpPr>
            <a:spLocks noChangeArrowheads="1" noChangeShapeType="1" noTextEdit="1"/>
          </p:cNvSpPr>
          <p:nvPr/>
        </p:nvSpPr>
        <p:spPr bwMode="auto">
          <a:xfrm>
            <a:off x="1476375" y="1700213"/>
            <a:ext cx="576263"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S</a:t>
            </a:r>
          </a:p>
        </p:txBody>
      </p:sp>
      <p:pic>
        <p:nvPicPr>
          <p:cNvPr id="702482" name="Picture 18">
            <a:extLst>
              <a:ext uri="{FF2B5EF4-FFF2-40B4-BE49-F238E27FC236}">
                <a16:creationId xmlns:a16="http://schemas.microsoft.com/office/drawing/2014/main" id="{855A8B9A-6018-F154-B795-AE05BAA87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068638"/>
            <a:ext cx="3081338" cy="231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8" name="Rectangle 10">
            <a:extLst>
              <a:ext uri="{FF2B5EF4-FFF2-40B4-BE49-F238E27FC236}">
                <a16:creationId xmlns:a16="http://schemas.microsoft.com/office/drawing/2014/main" id="{BC21217A-1AA5-97B0-BD3D-ACDEF03D1BB4}"/>
              </a:ext>
            </a:extLst>
          </p:cNvPr>
          <p:cNvSpPr>
            <a:spLocks noChangeArrowheads="1"/>
          </p:cNvSpPr>
          <p:nvPr/>
        </p:nvSpPr>
        <p:spPr bwMode="auto">
          <a:xfrm>
            <a:off x="755650" y="3213100"/>
            <a:ext cx="3816350" cy="822325"/>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400"/>
              <a:t>Reveló el carácter de Dios</a:t>
            </a:r>
          </a:p>
        </p:txBody>
      </p:sp>
      <p:sp>
        <p:nvSpPr>
          <p:cNvPr id="48139" name="Rectangle 11">
            <a:extLst>
              <a:ext uri="{FF2B5EF4-FFF2-40B4-BE49-F238E27FC236}">
                <a16:creationId xmlns:a16="http://schemas.microsoft.com/office/drawing/2014/main" id="{DAA09FAE-E5A3-E81B-E0F4-B3472E5CF471}"/>
              </a:ext>
            </a:extLst>
          </p:cNvPr>
          <p:cNvSpPr>
            <a:spLocks noChangeArrowheads="1"/>
          </p:cNvSpPr>
          <p:nvPr/>
        </p:nvSpPr>
        <p:spPr bwMode="auto">
          <a:xfrm>
            <a:off x="755650" y="4149725"/>
            <a:ext cx="3816350" cy="822325"/>
          </a:xfrm>
          <a:prstGeom prst="rect">
            <a:avLst/>
          </a:prstGeom>
          <a:noFill/>
          <a:ln>
            <a:noFill/>
          </a:ln>
          <a:effectLst/>
          <a:extLst>
            <a:ext uri="{909E8E84-426E-40DD-AFC4-6F175D3DCCD1}">
              <a14:hiddenFill xmlns:a14="http://schemas.microsoft.com/office/drawing/2010/main">
                <a:solidFill>
                  <a:srgbClr val="996600"/>
                </a:solidFill>
              </a14:hiddenFill>
            </a:ext>
            <a:ext uri="{91240B29-F687-4F45-9708-019B960494DF}">
              <a14:hiddenLine xmlns:a14="http://schemas.microsoft.com/office/drawing/2010/main" w="9525">
                <a:solidFill>
                  <a:srgbClr val="99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400"/>
              <a:t>Efectuó la salvación de la humanidad</a:t>
            </a:r>
          </a:p>
        </p:txBody>
      </p:sp>
      <p:sp>
        <p:nvSpPr>
          <p:cNvPr id="48144" name="Rectangle 16">
            <a:extLst>
              <a:ext uri="{FF2B5EF4-FFF2-40B4-BE49-F238E27FC236}">
                <a16:creationId xmlns:a16="http://schemas.microsoft.com/office/drawing/2014/main" id="{027F1966-CF70-3875-7152-0F80422B0710}"/>
              </a:ext>
            </a:extLst>
          </p:cNvPr>
          <p:cNvSpPr>
            <a:spLocks noChangeArrowheads="1"/>
          </p:cNvSpPr>
          <p:nvPr/>
        </p:nvSpPr>
        <p:spPr bwMode="auto">
          <a:xfrm>
            <a:off x="755650" y="1341438"/>
            <a:ext cx="3816350" cy="82232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400"/>
              <a:t>Dios, el Hijo Eterno se encarnó en Jesucristo</a:t>
            </a:r>
          </a:p>
        </p:txBody>
      </p:sp>
      <p:sp>
        <p:nvSpPr>
          <p:cNvPr id="48149" name="Rectangle 21">
            <a:extLst>
              <a:ext uri="{FF2B5EF4-FFF2-40B4-BE49-F238E27FC236}">
                <a16:creationId xmlns:a16="http://schemas.microsoft.com/office/drawing/2014/main" id="{A3C0DF98-AE68-FCDF-E5C2-1605D469C18B}"/>
              </a:ext>
            </a:extLst>
          </p:cNvPr>
          <p:cNvSpPr>
            <a:spLocks noChangeArrowheads="1"/>
          </p:cNvSpPr>
          <p:nvPr/>
        </p:nvSpPr>
        <p:spPr bwMode="auto">
          <a:xfrm>
            <a:off x="684213" y="5084763"/>
            <a:ext cx="8208962" cy="4572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400"/>
              <a:t>Jesús sufrió y murió en la cruz por nuestros pecados</a:t>
            </a:r>
          </a:p>
        </p:txBody>
      </p:sp>
      <p:sp>
        <p:nvSpPr>
          <p:cNvPr id="48150" name="Rectangle 22">
            <a:extLst>
              <a:ext uri="{FF2B5EF4-FFF2-40B4-BE49-F238E27FC236}">
                <a16:creationId xmlns:a16="http://schemas.microsoft.com/office/drawing/2014/main" id="{0655F78B-589E-D2E5-6232-ABE8CD5C6D48}"/>
              </a:ext>
            </a:extLst>
          </p:cNvPr>
          <p:cNvSpPr>
            <a:spLocks noChangeArrowheads="1"/>
          </p:cNvSpPr>
          <p:nvPr/>
        </p:nvSpPr>
        <p:spPr bwMode="auto">
          <a:xfrm>
            <a:off x="755650" y="2276475"/>
            <a:ext cx="3744913" cy="822325"/>
          </a:xfrm>
          <a:prstGeom prst="rect">
            <a:avLst/>
          </a:prstGeom>
          <a:noFill/>
          <a:ln>
            <a:noFill/>
          </a:ln>
          <a:effectLst/>
          <a:extLst>
            <a:ext uri="{909E8E84-426E-40DD-AFC4-6F175D3DCCD1}">
              <a14:hiddenFill xmlns:a14="http://schemas.microsoft.com/office/drawing/2010/main">
                <a:solidFill>
                  <a:srgbClr val="6600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400"/>
              <a:t>Por medio de Él se crearon todas las cosas</a:t>
            </a:r>
          </a:p>
        </p:txBody>
      </p:sp>
      <p:grpSp>
        <p:nvGrpSpPr>
          <p:cNvPr id="48153" name="Group 25">
            <a:extLst>
              <a:ext uri="{FF2B5EF4-FFF2-40B4-BE49-F238E27FC236}">
                <a16:creationId xmlns:a16="http://schemas.microsoft.com/office/drawing/2014/main" id="{D2019C30-6587-B433-8C46-E38DC82DF961}"/>
              </a:ext>
            </a:extLst>
          </p:cNvPr>
          <p:cNvGrpSpPr>
            <a:grpSpLocks/>
          </p:cNvGrpSpPr>
          <p:nvPr/>
        </p:nvGrpSpPr>
        <p:grpSpPr bwMode="auto">
          <a:xfrm>
            <a:off x="179388" y="115888"/>
            <a:ext cx="4105275" cy="908050"/>
            <a:chOff x="249" y="255"/>
            <a:chExt cx="5398" cy="1814"/>
          </a:xfrm>
        </p:grpSpPr>
        <p:sp>
          <p:nvSpPr>
            <p:cNvPr id="48154" name="WordArt 26">
              <a:extLst>
                <a:ext uri="{FF2B5EF4-FFF2-40B4-BE49-F238E27FC236}">
                  <a16:creationId xmlns:a16="http://schemas.microsoft.com/office/drawing/2014/main" id="{B97D80D1-511A-7BCE-7034-32A5E3361EB2}"/>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48155" name="WordArt 27">
              <a:extLst>
                <a:ext uri="{FF2B5EF4-FFF2-40B4-BE49-F238E27FC236}">
                  <a16:creationId xmlns:a16="http://schemas.microsoft.com/office/drawing/2014/main" id="{F96A269B-EE04-37DF-0F90-6CAD7DB669DE}"/>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8156" name="WordArt 28">
              <a:extLst>
                <a:ext uri="{FF2B5EF4-FFF2-40B4-BE49-F238E27FC236}">
                  <a16:creationId xmlns:a16="http://schemas.microsoft.com/office/drawing/2014/main" id="{1817A3BB-F240-2E64-0466-F1F68AB2D003}"/>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48161" name="WordArt 33">
            <a:extLst>
              <a:ext uri="{FF2B5EF4-FFF2-40B4-BE49-F238E27FC236}">
                <a16:creationId xmlns:a16="http://schemas.microsoft.com/office/drawing/2014/main" id="{4A9FB951-E755-F5B7-E81E-FC20A8A354E0}"/>
              </a:ext>
            </a:extLst>
          </p:cNvPr>
          <p:cNvSpPr>
            <a:spLocks noChangeArrowheads="1" noChangeShapeType="1" noTextEdit="1"/>
          </p:cNvSpPr>
          <p:nvPr/>
        </p:nvSpPr>
        <p:spPr bwMode="auto">
          <a:xfrm>
            <a:off x="4860925" y="1025525"/>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pic>
        <p:nvPicPr>
          <p:cNvPr id="48171" name="Picture 43">
            <a:extLst>
              <a:ext uri="{FF2B5EF4-FFF2-40B4-BE49-F238E27FC236}">
                <a16:creationId xmlns:a16="http://schemas.microsoft.com/office/drawing/2014/main" id="{8A3D2708-EAAE-340D-E9C2-72E3414DF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692150"/>
            <a:ext cx="4403725"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3493" name="Rectangle 5">
            <a:extLst>
              <a:ext uri="{FF2B5EF4-FFF2-40B4-BE49-F238E27FC236}">
                <a16:creationId xmlns:a16="http://schemas.microsoft.com/office/drawing/2014/main" id="{A698BEA2-6A19-E708-6E54-19FFC8D911ED}"/>
              </a:ext>
            </a:extLst>
          </p:cNvPr>
          <p:cNvSpPr>
            <a:spLocks noChangeArrowheads="1"/>
          </p:cNvSpPr>
          <p:nvPr/>
        </p:nvSpPr>
        <p:spPr bwMode="auto">
          <a:xfrm>
            <a:off x="323850" y="2276475"/>
            <a:ext cx="374332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Jesús estableció su </a:t>
            </a:r>
            <a:r>
              <a:rPr lang="es-MX" altLang="es-419" sz="2000" u="sng"/>
              <a:t>omnipresencia</a:t>
            </a:r>
            <a:r>
              <a:rPr lang="es-MX" altLang="es-419" sz="2000"/>
              <a:t>  al darnos palabras de seguridad como las siguientes “He aquí yo estoy con vosotros todos los días, hasta el fin del mundo Mat. 28:20.</a:t>
            </a:r>
          </a:p>
          <a:p>
            <a:endParaRPr lang="es-MX" altLang="es-419" sz="2000"/>
          </a:p>
          <a:p>
            <a:r>
              <a:rPr lang="es-MX" altLang="es-419" sz="2000"/>
              <a:t>Mat. 18:20</a:t>
            </a:r>
          </a:p>
        </p:txBody>
      </p:sp>
      <p:grpSp>
        <p:nvGrpSpPr>
          <p:cNvPr id="703496" name="Group 8">
            <a:extLst>
              <a:ext uri="{FF2B5EF4-FFF2-40B4-BE49-F238E27FC236}">
                <a16:creationId xmlns:a16="http://schemas.microsoft.com/office/drawing/2014/main" id="{64F67BDF-5884-1867-99AE-D828E51EAF4B}"/>
              </a:ext>
            </a:extLst>
          </p:cNvPr>
          <p:cNvGrpSpPr>
            <a:grpSpLocks/>
          </p:cNvGrpSpPr>
          <p:nvPr/>
        </p:nvGrpSpPr>
        <p:grpSpPr bwMode="auto">
          <a:xfrm>
            <a:off x="395288" y="260350"/>
            <a:ext cx="4105275" cy="908050"/>
            <a:chOff x="249" y="255"/>
            <a:chExt cx="5398" cy="1814"/>
          </a:xfrm>
        </p:grpSpPr>
        <p:sp>
          <p:nvSpPr>
            <p:cNvPr id="703497" name="WordArt 9">
              <a:extLst>
                <a:ext uri="{FF2B5EF4-FFF2-40B4-BE49-F238E27FC236}">
                  <a16:creationId xmlns:a16="http://schemas.microsoft.com/office/drawing/2014/main" id="{260C51F9-9C1D-E014-BDEA-4A06F551A22E}"/>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703498" name="WordArt 10">
              <a:extLst>
                <a:ext uri="{FF2B5EF4-FFF2-40B4-BE49-F238E27FC236}">
                  <a16:creationId xmlns:a16="http://schemas.microsoft.com/office/drawing/2014/main" id="{073FB775-934B-C18D-71A5-DDA18A0705EF}"/>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03499" name="WordArt 11">
              <a:extLst>
                <a:ext uri="{FF2B5EF4-FFF2-40B4-BE49-F238E27FC236}">
                  <a16:creationId xmlns:a16="http://schemas.microsoft.com/office/drawing/2014/main" id="{06CFDB25-9335-BD0E-7EE1-F140462996C9}"/>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703502" name="WordArt 14">
            <a:extLst>
              <a:ext uri="{FF2B5EF4-FFF2-40B4-BE49-F238E27FC236}">
                <a16:creationId xmlns:a16="http://schemas.microsoft.com/office/drawing/2014/main" id="{2B0C5846-9D11-1690-DF91-CA2F428E71F6}"/>
              </a:ext>
            </a:extLst>
          </p:cNvPr>
          <p:cNvSpPr>
            <a:spLocks noChangeArrowheads="1" noChangeShapeType="1" noTextEdit="1"/>
          </p:cNvSpPr>
          <p:nvPr/>
        </p:nvSpPr>
        <p:spPr bwMode="auto">
          <a:xfrm>
            <a:off x="5076825" y="1169988"/>
            <a:ext cx="3455988"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703505" name="WordArt 17">
            <a:extLst>
              <a:ext uri="{FF2B5EF4-FFF2-40B4-BE49-F238E27FC236}">
                <a16:creationId xmlns:a16="http://schemas.microsoft.com/office/drawing/2014/main" id="{ED68B50B-7005-8D51-E0F3-80A06DCB5315}"/>
              </a:ext>
            </a:extLst>
          </p:cNvPr>
          <p:cNvSpPr>
            <a:spLocks noChangeArrowheads="1" noChangeShapeType="1" noTextEdit="1"/>
          </p:cNvSpPr>
          <p:nvPr/>
        </p:nvSpPr>
        <p:spPr bwMode="auto">
          <a:xfrm>
            <a:off x="1979613" y="1989138"/>
            <a:ext cx="4176712" cy="287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us Atributos Divinos</a:t>
            </a:r>
          </a:p>
        </p:txBody>
      </p:sp>
      <p:sp>
        <p:nvSpPr>
          <p:cNvPr id="703506" name="WordArt 18">
            <a:extLst>
              <a:ext uri="{FF2B5EF4-FFF2-40B4-BE49-F238E27FC236}">
                <a16:creationId xmlns:a16="http://schemas.microsoft.com/office/drawing/2014/main" id="{AA8B455A-6E56-C491-6C24-85657031B480}"/>
              </a:ext>
            </a:extLst>
          </p:cNvPr>
          <p:cNvSpPr>
            <a:spLocks noChangeArrowheads="1" noChangeShapeType="1" noTextEdit="1"/>
          </p:cNvSpPr>
          <p:nvPr/>
        </p:nvSpPr>
        <p:spPr bwMode="auto">
          <a:xfrm>
            <a:off x="1476375" y="1700213"/>
            <a:ext cx="576263"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S</a:t>
            </a:r>
          </a:p>
        </p:txBody>
      </p:sp>
      <p:pic>
        <p:nvPicPr>
          <p:cNvPr id="703507" name="Picture 19">
            <a:extLst>
              <a:ext uri="{FF2B5EF4-FFF2-40B4-BE49-F238E27FC236}">
                <a16:creationId xmlns:a16="http://schemas.microsoft.com/office/drawing/2014/main" id="{D23B8299-686B-2492-0DC2-86B6BA760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349500"/>
            <a:ext cx="3057525"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4517" name="Rectangle 5">
            <a:extLst>
              <a:ext uri="{FF2B5EF4-FFF2-40B4-BE49-F238E27FC236}">
                <a16:creationId xmlns:a16="http://schemas.microsoft.com/office/drawing/2014/main" id="{F329BECE-0673-C2E8-FE7E-6C7AC031B6C1}"/>
              </a:ext>
            </a:extLst>
          </p:cNvPr>
          <p:cNvSpPr>
            <a:spLocks noChangeArrowheads="1"/>
          </p:cNvSpPr>
          <p:nvPr/>
        </p:nvSpPr>
        <p:spPr bwMode="auto">
          <a:xfrm>
            <a:off x="323850" y="2133600"/>
            <a:ext cx="4392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u="sng"/>
              <a:t>Dios es inmutable</a:t>
            </a:r>
            <a:r>
              <a:rPr lang="es-MX" altLang="es-419" sz="2000"/>
              <a:t>  (Heb. 13:8)  “Jesucristo es el mismo ayer, y hoy, y por los siglos”</a:t>
            </a:r>
          </a:p>
        </p:txBody>
      </p:sp>
      <p:sp>
        <p:nvSpPr>
          <p:cNvPr id="704519" name="Rectangle 7">
            <a:extLst>
              <a:ext uri="{FF2B5EF4-FFF2-40B4-BE49-F238E27FC236}">
                <a16:creationId xmlns:a16="http://schemas.microsoft.com/office/drawing/2014/main" id="{684A9BF7-1D53-DE50-EBAB-01804A97ACB1}"/>
              </a:ext>
            </a:extLst>
          </p:cNvPr>
          <p:cNvSpPr>
            <a:spLocks noChangeArrowheads="1"/>
          </p:cNvSpPr>
          <p:nvPr/>
        </p:nvSpPr>
        <p:spPr bwMode="auto">
          <a:xfrm>
            <a:off x="323850" y="3294063"/>
            <a:ext cx="439261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u="sng">
                <a:effectLst>
                  <a:outerShdw blurRad="38100" dist="38100" dir="2700000" algn="tl">
                    <a:srgbClr val="C0C0C0"/>
                  </a:outerShdw>
                </a:effectLst>
              </a:rPr>
              <a:t>Es autoexistente</a:t>
            </a:r>
            <a:r>
              <a:rPr lang="es-MX" altLang="es-419" sz="2000"/>
              <a:t> Juan 5:26 “En el estaba la vida, y la vida era la luz de los hombres” (Juan 1:4) “Yo soy la resurrección y la vida (Juan 11:25) El afirma que en el se encuentra “la vida original que no proviene ni se deriva de otra”</a:t>
            </a:r>
          </a:p>
        </p:txBody>
      </p:sp>
      <p:sp>
        <p:nvSpPr>
          <p:cNvPr id="704521" name="WordArt 9">
            <a:extLst>
              <a:ext uri="{FF2B5EF4-FFF2-40B4-BE49-F238E27FC236}">
                <a16:creationId xmlns:a16="http://schemas.microsoft.com/office/drawing/2014/main" id="{8EBB2BC2-4D52-C525-8467-A8A1ED25115B}"/>
              </a:ext>
            </a:extLst>
          </p:cNvPr>
          <p:cNvSpPr>
            <a:spLocks noChangeArrowheads="1" noChangeShapeType="1" noTextEdit="1"/>
          </p:cNvSpPr>
          <p:nvPr/>
        </p:nvSpPr>
        <p:spPr bwMode="auto">
          <a:xfrm>
            <a:off x="1979613" y="1773238"/>
            <a:ext cx="4176712" cy="287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us Atributos Divinos</a:t>
            </a:r>
          </a:p>
        </p:txBody>
      </p:sp>
      <p:sp>
        <p:nvSpPr>
          <p:cNvPr id="704522" name="WordArt 10">
            <a:extLst>
              <a:ext uri="{FF2B5EF4-FFF2-40B4-BE49-F238E27FC236}">
                <a16:creationId xmlns:a16="http://schemas.microsoft.com/office/drawing/2014/main" id="{0B8F9094-53A2-FAC9-5ECD-FA4E63DB66AB}"/>
              </a:ext>
            </a:extLst>
          </p:cNvPr>
          <p:cNvSpPr>
            <a:spLocks noChangeArrowheads="1" noChangeShapeType="1" noTextEdit="1"/>
          </p:cNvSpPr>
          <p:nvPr/>
        </p:nvSpPr>
        <p:spPr bwMode="auto">
          <a:xfrm>
            <a:off x="1476375" y="1484313"/>
            <a:ext cx="576263"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S</a:t>
            </a:r>
          </a:p>
        </p:txBody>
      </p:sp>
      <p:grpSp>
        <p:nvGrpSpPr>
          <p:cNvPr id="704523" name="Group 11">
            <a:extLst>
              <a:ext uri="{FF2B5EF4-FFF2-40B4-BE49-F238E27FC236}">
                <a16:creationId xmlns:a16="http://schemas.microsoft.com/office/drawing/2014/main" id="{65E826AF-3964-E661-9C52-57AAE67623CE}"/>
              </a:ext>
            </a:extLst>
          </p:cNvPr>
          <p:cNvGrpSpPr>
            <a:grpSpLocks/>
          </p:cNvGrpSpPr>
          <p:nvPr/>
        </p:nvGrpSpPr>
        <p:grpSpPr bwMode="auto">
          <a:xfrm>
            <a:off x="323850" y="141288"/>
            <a:ext cx="4105275" cy="908050"/>
            <a:chOff x="249" y="255"/>
            <a:chExt cx="5398" cy="1814"/>
          </a:xfrm>
        </p:grpSpPr>
        <p:sp>
          <p:nvSpPr>
            <p:cNvPr id="704524" name="WordArt 12">
              <a:extLst>
                <a:ext uri="{FF2B5EF4-FFF2-40B4-BE49-F238E27FC236}">
                  <a16:creationId xmlns:a16="http://schemas.microsoft.com/office/drawing/2014/main" id="{9994F680-964C-F290-D55A-485A96837BA5}"/>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704525" name="WordArt 13">
              <a:extLst>
                <a:ext uri="{FF2B5EF4-FFF2-40B4-BE49-F238E27FC236}">
                  <a16:creationId xmlns:a16="http://schemas.microsoft.com/office/drawing/2014/main" id="{1A3E0712-E69A-41B8-E40F-F96B04B8E7FB}"/>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04526" name="WordArt 14">
              <a:extLst>
                <a:ext uri="{FF2B5EF4-FFF2-40B4-BE49-F238E27FC236}">
                  <a16:creationId xmlns:a16="http://schemas.microsoft.com/office/drawing/2014/main" id="{841F90D8-0DE3-7421-12FE-EE4AC7AB616D}"/>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704529" name="WordArt 17">
            <a:extLst>
              <a:ext uri="{FF2B5EF4-FFF2-40B4-BE49-F238E27FC236}">
                <a16:creationId xmlns:a16="http://schemas.microsoft.com/office/drawing/2014/main" id="{052BEA8C-7E48-D914-DF56-7503C925ACDC}"/>
              </a:ext>
            </a:extLst>
          </p:cNvPr>
          <p:cNvSpPr>
            <a:spLocks noChangeArrowheads="1" noChangeShapeType="1" noTextEdit="1"/>
          </p:cNvSpPr>
          <p:nvPr/>
        </p:nvSpPr>
        <p:spPr bwMode="auto">
          <a:xfrm>
            <a:off x="5005388" y="105092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pic>
        <p:nvPicPr>
          <p:cNvPr id="704532" name="Picture 20">
            <a:extLst>
              <a:ext uri="{FF2B5EF4-FFF2-40B4-BE49-F238E27FC236}">
                <a16:creationId xmlns:a16="http://schemas.microsoft.com/office/drawing/2014/main" id="{90D242DE-F8C7-7857-BBA1-4312AAA54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349500"/>
            <a:ext cx="3057525"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5541" name="Rectangle 5">
            <a:extLst>
              <a:ext uri="{FF2B5EF4-FFF2-40B4-BE49-F238E27FC236}">
                <a16:creationId xmlns:a16="http://schemas.microsoft.com/office/drawing/2014/main" id="{85BFE816-6C52-88B8-601A-1F85582672AB}"/>
              </a:ext>
            </a:extLst>
          </p:cNvPr>
          <p:cNvSpPr>
            <a:spLocks noChangeArrowheads="1"/>
          </p:cNvSpPr>
          <p:nvPr/>
        </p:nvSpPr>
        <p:spPr bwMode="auto">
          <a:xfrm>
            <a:off x="395288" y="2160588"/>
            <a:ext cx="54006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u="sng"/>
              <a:t>Jesús es Santo</a:t>
            </a:r>
            <a:r>
              <a:rPr lang="es-MX" altLang="es-419" sz="2000"/>
              <a:t>  Luc. 1:35  el Espíritu Santo vendrá sobre ti, y el poder del altísimo te cubrirá con su sombra: por lo cual el Santo Ser que nacerá será hijo de Dios” Mar. 1:24.</a:t>
            </a:r>
          </a:p>
        </p:txBody>
      </p:sp>
      <p:sp>
        <p:nvSpPr>
          <p:cNvPr id="705544" name="Rectangle 8">
            <a:extLst>
              <a:ext uri="{FF2B5EF4-FFF2-40B4-BE49-F238E27FC236}">
                <a16:creationId xmlns:a16="http://schemas.microsoft.com/office/drawing/2014/main" id="{67CE9748-640A-05D2-D91D-A247A8539B6A}"/>
              </a:ext>
            </a:extLst>
          </p:cNvPr>
          <p:cNvSpPr>
            <a:spLocks noChangeArrowheads="1"/>
          </p:cNvSpPr>
          <p:nvPr/>
        </p:nvSpPr>
        <p:spPr bwMode="auto">
          <a:xfrm>
            <a:off x="395288" y="3736975"/>
            <a:ext cx="55927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u="sng"/>
              <a:t>Jesús es amor</a:t>
            </a:r>
            <a:r>
              <a:rPr lang="es-MX" altLang="es-419" sz="2000"/>
              <a:t> “En esto conocemos hemos conocido el amor en que el puso su vida por nosotros (1 Juan 3:16)</a:t>
            </a:r>
          </a:p>
        </p:txBody>
      </p:sp>
      <p:sp>
        <p:nvSpPr>
          <p:cNvPr id="705545" name="Rectangle 9">
            <a:extLst>
              <a:ext uri="{FF2B5EF4-FFF2-40B4-BE49-F238E27FC236}">
                <a16:creationId xmlns:a16="http://schemas.microsoft.com/office/drawing/2014/main" id="{D1B4B847-92F5-8D07-215D-2E54AD87EEE1}"/>
              </a:ext>
            </a:extLst>
          </p:cNvPr>
          <p:cNvSpPr>
            <a:spLocks noChangeArrowheads="1"/>
          </p:cNvSpPr>
          <p:nvPr/>
        </p:nvSpPr>
        <p:spPr bwMode="auto">
          <a:xfrm>
            <a:off x="322263" y="4743450"/>
            <a:ext cx="5691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u="sng"/>
              <a:t>Jesús es eterno</a:t>
            </a:r>
            <a:r>
              <a:rPr lang="es-MX" altLang="es-419" sz="2000"/>
              <a:t>  Isaías lo llamo padre eterno (Isa. 9:6;Miq. 5:2;Col. 1:17)</a:t>
            </a:r>
          </a:p>
        </p:txBody>
      </p:sp>
      <p:sp>
        <p:nvSpPr>
          <p:cNvPr id="705548" name="WordArt 12">
            <a:extLst>
              <a:ext uri="{FF2B5EF4-FFF2-40B4-BE49-F238E27FC236}">
                <a16:creationId xmlns:a16="http://schemas.microsoft.com/office/drawing/2014/main" id="{7D0337E1-BF71-BEB6-5DC2-E3C7A2D3819D}"/>
              </a:ext>
            </a:extLst>
          </p:cNvPr>
          <p:cNvSpPr>
            <a:spLocks noChangeArrowheads="1" noChangeShapeType="1" noTextEdit="1"/>
          </p:cNvSpPr>
          <p:nvPr/>
        </p:nvSpPr>
        <p:spPr bwMode="auto">
          <a:xfrm>
            <a:off x="1979613" y="1485900"/>
            <a:ext cx="4176712" cy="2873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us Atributos Divinos</a:t>
            </a:r>
          </a:p>
        </p:txBody>
      </p:sp>
      <p:sp>
        <p:nvSpPr>
          <p:cNvPr id="705549" name="WordArt 13">
            <a:extLst>
              <a:ext uri="{FF2B5EF4-FFF2-40B4-BE49-F238E27FC236}">
                <a16:creationId xmlns:a16="http://schemas.microsoft.com/office/drawing/2014/main" id="{CB3597CD-D795-2F13-B7E2-792DB4FFBD1B}"/>
              </a:ext>
            </a:extLst>
          </p:cNvPr>
          <p:cNvSpPr>
            <a:spLocks noChangeArrowheads="1" noChangeShapeType="1" noTextEdit="1"/>
          </p:cNvSpPr>
          <p:nvPr/>
        </p:nvSpPr>
        <p:spPr bwMode="auto">
          <a:xfrm>
            <a:off x="1476375" y="1196975"/>
            <a:ext cx="576263"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S</a:t>
            </a:r>
          </a:p>
        </p:txBody>
      </p:sp>
      <p:grpSp>
        <p:nvGrpSpPr>
          <p:cNvPr id="705550" name="Group 14">
            <a:extLst>
              <a:ext uri="{FF2B5EF4-FFF2-40B4-BE49-F238E27FC236}">
                <a16:creationId xmlns:a16="http://schemas.microsoft.com/office/drawing/2014/main" id="{2ECD0B28-3E60-D67D-C498-135E0D29F5B7}"/>
              </a:ext>
            </a:extLst>
          </p:cNvPr>
          <p:cNvGrpSpPr>
            <a:grpSpLocks/>
          </p:cNvGrpSpPr>
          <p:nvPr/>
        </p:nvGrpSpPr>
        <p:grpSpPr bwMode="auto">
          <a:xfrm>
            <a:off x="468313" y="115888"/>
            <a:ext cx="4105275" cy="908050"/>
            <a:chOff x="249" y="255"/>
            <a:chExt cx="5398" cy="1814"/>
          </a:xfrm>
        </p:grpSpPr>
        <p:sp>
          <p:nvSpPr>
            <p:cNvPr id="705551" name="WordArt 15">
              <a:extLst>
                <a:ext uri="{FF2B5EF4-FFF2-40B4-BE49-F238E27FC236}">
                  <a16:creationId xmlns:a16="http://schemas.microsoft.com/office/drawing/2014/main" id="{69BB1567-15EB-362D-FF25-0DD75D9C77C0}"/>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705552" name="WordArt 16">
              <a:extLst>
                <a:ext uri="{FF2B5EF4-FFF2-40B4-BE49-F238E27FC236}">
                  <a16:creationId xmlns:a16="http://schemas.microsoft.com/office/drawing/2014/main" id="{22DCEB4E-C2C2-720B-7D91-04C9B922C432}"/>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705553" name="WordArt 17">
              <a:extLst>
                <a:ext uri="{FF2B5EF4-FFF2-40B4-BE49-F238E27FC236}">
                  <a16:creationId xmlns:a16="http://schemas.microsoft.com/office/drawing/2014/main" id="{C93FFB80-0695-10B1-BA0B-C9C935111F2D}"/>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705556" name="WordArt 20">
            <a:extLst>
              <a:ext uri="{FF2B5EF4-FFF2-40B4-BE49-F238E27FC236}">
                <a16:creationId xmlns:a16="http://schemas.microsoft.com/office/drawing/2014/main" id="{8C5505AA-C29C-6DA1-E62E-0AD3B1043564}"/>
              </a:ext>
            </a:extLst>
          </p:cNvPr>
          <p:cNvSpPr>
            <a:spLocks noChangeArrowheads="1" noChangeShapeType="1" noTextEdit="1"/>
          </p:cNvSpPr>
          <p:nvPr/>
        </p:nvSpPr>
        <p:spPr bwMode="auto">
          <a:xfrm>
            <a:off x="5149850" y="1025525"/>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pic>
        <p:nvPicPr>
          <p:cNvPr id="705559" name="Picture 23">
            <a:extLst>
              <a:ext uri="{FF2B5EF4-FFF2-40B4-BE49-F238E27FC236}">
                <a16:creationId xmlns:a16="http://schemas.microsoft.com/office/drawing/2014/main" id="{FED5420C-AC7A-E656-0658-6AD560519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268413"/>
            <a:ext cx="3608388" cy="4248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1414" name="Rectangle 6">
            <a:extLst>
              <a:ext uri="{FF2B5EF4-FFF2-40B4-BE49-F238E27FC236}">
                <a16:creationId xmlns:a16="http://schemas.microsoft.com/office/drawing/2014/main" id="{D7C341E8-6D79-7931-EFE4-95EE8F793301}"/>
              </a:ext>
            </a:extLst>
          </p:cNvPr>
          <p:cNvSpPr>
            <a:spLocks noChangeArrowheads="1"/>
          </p:cNvSpPr>
          <p:nvPr/>
        </p:nvSpPr>
        <p:spPr bwMode="auto">
          <a:xfrm>
            <a:off x="323850" y="2532063"/>
            <a:ext cx="4392613"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s-MX" altLang="es-419" sz="2400"/>
              <a:t>Las obras de Dios se le adjudican a Jesús. Se lo identifica tanto como el creador( Juan 1:3; Col. 1:16) como el Sustentador o preservador: Todas las cosas en el subsisten” Col. 7:17; Heb. 1:3.</a:t>
            </a:r>
          </a:p>
        </p:txBody>
      </p:sp>
      <p:grpSp>
        <p:nvGrpSpPr>
          <p:cNvPr id="401417" name="Group 9">
            <a:extLst>
              <a:ext uri="{FF2B5EF4-FFF2-40B4-BE49-F238E27FC236}">
                <a16:creationId xmlns:a16="http://schemas.microsoft.com/office/drawing/2014/main" id="{B66AED55-88C6-C816-B0A5-259830FCE78E}"/>
              </a:ext>
            </a:extLst>
          </p:cNvPr>
          <p:cNvGrpSpPr>
            <a:grpSpLocks/>
          </p:cNvGrpSpPr>
          <p:nvPr/>
        </p:nvGrpSpPr>
        <p:grpSpPr bwMode="auto">
          <a:xfrm>
            <a:off x="468313" y="44450"/>
            <a:ext cx="4105275" cy="908050"/>
            <a:chOff x="249" y="255"/>
            <a:chExt cx="5398" cy="1814"/>
          </a:xfrm>
        </p:grpSpPr>
        <p:sp>
          <p:nvSpPr>
            <p:cNvPr id="401418" name="WordArt 10">
              <a:extLst>
                <a:ext uri="{FF2B5EF4-FFF2-40B4-BE49-F238E27FC236}">
                  <a16:creationId xmlns:a16="http://schemas.microsoft.com/office/drawing/2014/main" id="{7DAD1BF4-64D4-6E67-AD67-FB209B401D8E}"/>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401419" name="WordArt 11">
              <a:extLst>
                <a:ext uri="{FF2B5EF4-FFF2-40B4-BE49-F238E27FC236}">
                  <a16:creationId xmlns:a16="http://schemas.microsoft.com/office/drawing/2014/main" id="{90F11A1C-4E62-2F6D-6029-F58701C6204F}"/>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01420" name="WordArt 12">
              <a:extLst>
                <a:ext uri="{FF2B5EF4-FFF2-40B4-BE49-F238E27FC236}">
                  <a16:creationId xmlns:a16="http://schemas.microsoft.com/office/drawing/2014/main" id="{37FDA90D-8CA2-C400-2C17-DF4971EC491E}"/>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401423" name="WordArt 15">
            <a:extLst>
              <a:ext uri="{FF2B5EF4-FFF2-40B4-BE49-F238E27FC236}">
                <a16:creationId xmlns:a16="http://schemas.microsoft.com/office/drawing/2014/main" id="{986D18A7-A0B2-86B5-FBB6-DD25655F60ED}"/>
              </a:ext>
            </a:extLst>
          </p:cNvPr>
          <p:cNvSpPr>
            <a:spLocks noChangeArrowheads="1" noChangeShapeType="1" noTextEdit="1"/>
          </p:cNvSpPr>
          <p:nvPr/>
        </p:nvSpPr>
        <p:spPr bwMode="auto">
          <a:xfrm>
            <a:off x="5149850" y="954088"/>
            <a:ext cx="3455988"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401424" name="WordArt 16">
            <a:extLst>
              <a:ext uri="{FF2B5EF4-FFF2-40B4-BE49-F238E27FC236}">
                <a16:creationId xmlns:a16="http://schemas.microsoft.com/office/drawing/2014/main" id="{EE859D22-7A66-A5BA-9ADC-987621B4B742}"/>
              </a:ext>
            </a:extLst>
          </p:cNvPr>
          <p:cNvSpPr>
            <a:spLocks noChangeArrowheads="1" noChangeShapeType="1" noTextEdit="1"/>
          </p:cNvSpPr>
          <p:nvPr/>
        </p:nvSpPr>
        <p:spPr bwMode="auto">
          <a:xfrm>
            <a:off x="2052638" y="1844675"/>
            <a:ext cx="4176712" cy="2873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us prerrogativas y poderes divinos</a:t>
            </a:r>
          </a:p>
        </p:txBody>
      </p:sp>
      <p:sp>
        <p:nvSpPr>
          <p:cNvPr id="401425" name="WordArt 17">
            <a:extLst>
              <a:ext uri="{FF2B5EF4-FFF2-40B4-BE49-F238E27FC236}">
                <a16:creationId xmlns:a16="http://schemas.microsoft.com/office/drawing/2014/main" id="{A41EBDD4-6B98-6DA9-8675-5B093E3DB1EE}"/>
              </a:ext>
            </a:extLst>
          </p:cNvPr>
          <p:cNvSpPr>
            <a:spLocks noChangeArrowheads="1" noChangeShapeType="1" noTextEdit="1"/>
          </p:cNvSpPr>
          <p:nvPr/>
        </p:nvSpPr>
        <p:spPr bwMode="auto">
          <a:xfrm>
            <a:off x="1549400" y="1555750"/>
            <a:ext cx="576263"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S</a:t>
            </a:r>
          </a:p>
        </p:txBody>
      </p:sp>
      <p:pic>
        <p:nvPicPr>
          <p:cNvPr id="401426" name="Picture 18">
            <a:extLst>
              <a:ext uri="{FF2B5EF4-FFF2-40B4-BE49-F238E27FC236}">
                <a16:creationId xmlns:a16="http://schemas.microsoft.com/office/drawing/2014/main" id="{20F4E784-2A39-AD06-2FC1-5F8D6B3A9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349500"/>
            <a:ext cx="3057525"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2438" name="Rectangle 6">
            <a:extLst>
              <a:ext uri="{FF2B5EF4-FFF2-40B4-BE49-F238E27FC236}">
                <a16:creationId xmlns:a16="http://schemas.microsoft.com/office/drawing/2014/main" id="{0178AEBB-7896-D418-AAA0-6987BEB6B084}"/>
              </a:ext>
            </a:extLst>
          </p:cNvPr>
          <p:cNvSpPr>
            <a:spLocks noChangeArrowheads="1"/>
          </p:cNvSpPr>
          <p:nvPr/>
        </p:nvSpPr>
        <p:spPr bwMode="auto">
          <a:xfrm>
            <a:off x="323850" y="2565400"/>
            <a:ext cx="3887788"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s-MX" altLang="es-419" sz="2000"/>
              <a:t>Los nombres de Cristo revelan su naturaleza divina. </a:t>
            </a:r>
          </a:p>
        </p:txBody>
      </p:sp>
      <p:sp>
        <p:nvSpPr>
          <p:cNvPr id="402440" name="Rectangle 8">
            <a:extLst>
              <a:ext uri="{FF2B5EF4-FFF2-40B4-BE49-F238E27FC236}">
                <a16:creationId xmlns:a16="http://schemas.microsoft.com/office/drawing/2014/main" id="{BF461BBE-AAB5-1A97-4969-BD3CAB03F236}"/>
              </a:ext>
            </a:extLst>
          </p:cNvPr>
          <p:cNvSpPr>
            <a:spLocks noChangeArrowheads="1"/>
          </p:cNvSpPr>
          <p:nvPr/>
        </p:nvSpPr>
        <p:spPr bwMode="auto">
          <a:xfrm>
            <a:off x="323850" y="3644900"/>
            <a:ext cx="4203700" cy="192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Emmanuel quiere decir “Dios con nosotros” (Mat.1:23). </a:t>
            </a:r>
          </a:p>
          <a:p>
            <a:r>
              <a:rPr lang="es-MX" altLang="es-419" sz="2000"/>
              <a:t>No solamente los creyentes, si no también los demonios se dirigían a el como hijo de Dios (Mar. 1:1; Mat. 8:29) Mar.5:7)</a:t>
            </a:r>
          </a:p>
        </p:txBody>
      </p:sp>
      <p:grpSp>
        <p:nvGrpSpPr>
          <p:cNvPr id="402442" name="Group 10">
            <a:extLst>
              <a:ext uri="{FF2B5EF4-FFF2-40B4-BE49-F238E27FC236}">
                <a16:creationId xmlns:a16="http://schemas.microsoft.com/office/drawing/2014/main" id="{4CA577D7-9F44-FD51-C6F9-F024D83A874B}"/>
              </a:ext>
            </a:extLst>
          </p:cNvPr>
          <p:cNvGrpSpPr>
            <a:grpSpLocks/>
          </p:cNvGrpSpPr>
          <p:nvPr/>
        </p:nvGrpSpPr>
        <p:grpSpPr bwMode="auto">
          <a:xfrm>
            <a:off x="539750" y="115888"/>
            <a:ext cx="4105275" cy="908050"/>
            <a:chOff x="249" y="255"/>
            <a:chExt cx="5398" cy="1814"/>
          </a:xfrm>
        </p:grpSpPr>
        <p:sp>
          <p:nvSpPr>
            <p:cNvPr id="402443" name="WordArt 11">
              <a:extLst>
                <a:ext uri="{FF2B5EF4-FFF2-40B4-BE49-F238E27FC236}">
                  <a16:creationId xmlns:a16="http://schemas.microsoft.com/office/drawing/2014/main" id="{2102F289-DD11-BFE4-CC16-4F5A5585F565}"/>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402444" name="WordArt 12">
              <a:extLst>
                <a:ext uri="{FF2B5EF4-FFF2-40B4-BE49-F238E27FC236}">
                  <a16:creationId xmlns:a16="http://schemas.microsoft.com/office/drawing/2014/main" id="{2D4086FD-7C3E-C471-C99D-07D9175AB699}"/>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02445" name="WordArt 13">
              <a:extLst>
                <a:ext uri="{FF2B5EF4-FFF2-40B4-BE49-F238E27FC236}">
                  <a16:creationId xmlns:a16="http://schemas.microsoft.com/office/drawing/2014/main" id="{271B21A8-3CDF-60E1-E404-9CBEB05AECA1}"/>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402448" name="WordArt 16">
            <a:extLst>
              <a:ext uri="{FF2B5EF4-FFF2-40B4-BE49-F238E27FC236}">
                <a16:creationId xmlns:a16="http://schemas.microsoft.com/office/drawing/2014/main" id="{91AF4957-5D1B-944D-3EDB-393B7C90E789}"/>
              </a:ext>
            </a:extLst>
          </p:cNvPr>
          <p:cNvSpPr>
            <a:spLocks noChangeArrowheads="1" noChangeShapeType="1" noTextEdit="1"/>
          </p:cNvSpPr>
          <p:nvPr/>
        </p:nvSpPr>
        <p:spPr bwMode="auto">
          <a:xfrm>
            <a:off x="5221288" y="102552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402449" name="WordArt 17">
            <a:extLst>
              <a:ext uri="{FF2B5EF4-FFF2-40B4-BE49-F238E27FC236}">
                <a16:creationId xmlns:a16="http://schemas.microsoft.com/office/drawing/2014/main" id="{15916BF8-07D9-0412-6424-C4E59E13FC51}"/>
              </a:ext>
            </a:extLst>
          </p:cNvPr>
          <p:cNvSpPr>
            <a:spLocks noChangeArrowheads="1" noChangeShapeType="1" noTextEdit="1"/>
          </p:cNvSpPr>
          <p:nvPr/>
        </p:nvSpPr>
        <p:spPr bwMode="auto">
          <a:xfrm>
            <a:off x="2124075" y="1916113"/>
            <a:ext cx="4176713" cy="287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us nombres divinos</a:t>
            </a:r>
          </a:p>
        </p:txBody>
      </p:sp>
      <p:sp>
        <p:nvSpPr>
          <p:cNvPr id="402450" name="WordArt 18">
            <a:extLst>
              <a:ext uri="{FF2B5EF4-FFF2-40B4-BE49-F238E27FC236}">
                <a16:creationId xmlns:a16="http://schemas.microsoft.com/office/drawing/2014/main" id="{822A2DE2-1F75-BA03-6C7A-2B411CC67AAC}"/>
              </a:ext>
            </a:extLst>
          </p:cNvPr>
          <p:cNvSpPr>
            <a:spLocks noChangeArrowheads="1" noChangeShapeType="1" noTextEdit="1"/>
          </p:cNvSpPr>
          <p:nvPr/>
        </p:nvSpPr>
        <p:spPr bwMode="auto">
          <a:xfrm>
            <a:off x="1620838" y="1627188"/>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S</a:t>
            </a:r>
          </a:p>
        </p:txBody>
      </p:sp>
      <p:pic>
        <p:nvPicPr>
          <p:cNvPr id="402451" name="Picture 19">
            <a:extLst>
              <a:ext uri="{FF2B5EF4-FFF2-40B4-BE49-F238E27FC236}">
                <a16:creationId xmlns:a16="http://schemas.microsoft.com/office/drawing/2014/main" id="{8FA2F76C-6E67-15B7-3437-FFA018A05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268413"/>
            <a:ext cx="4403725"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3462" name="Rectangle 6">
            <a:extLst>
              <a:ext uri="{FF2B5EF4-FFF2-40B4-BE49-F238E27FC236}">
                <a16:creationId xmlns:a16="http://schemas.microsoft.com/office/drawing/2014/main" id="{09EE66CB-DC91-5E58-F32E-7EC2B0D6FE10}"/>
              </a:ext>
            </a:extLst>
          </p:cNvPr>
          <p:cNvSpPr>
            <a:spLocks noChangeArrowheads="1"/>
          </p:cNvSpPr>
          <p:nvPr/>
        </p:nvSpPr>
        <p:spPr bwMode="auto">
          <a:xfrm>
            <a:off x="395288" y="2349500"/>
            <a:ext cx="43211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Juan describe a Jesús como la divina palabra que fue hecho carne” Juan 1:1,4. Tomás reconoció al Cristo resucitado llamándolo “Señor mió y Dios mió. </a:t>
            </a:r>
          </a:p>
        </p:txBody>
      </p:sp>
      <p:sp>
        <p:nvSpPr>
          <p:cNvPr id="403464" name="Rectangle 8">
            <a:extLst>
              <a:ext uri="{FF2B5EF4-FFF2-40B4-BE49-F238E27FC236}">
                <a16:creationId xmlns:a16="http://schemas.microsoft.com/office/drawing/2014/main" id="{335E8091-8266-4FA1-942D-A5AA11D7E6FB}"/>
              </a:ext>
            </a:extLst>
          </p:cNvPr>
          <p:cNvSpPr>
            <a:spLocks noChangeArrowheads="1"/>
          </p:cNvSpPr>
          <p:nvPr/>
        </p:nvSpPr>
        <p:spPr bwMode="auto">
          <a:xfrm>
            <a:off x="395288" y="4941888"/>
            <a:ext cx="3975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 Juan 20:28; Rom. 9:5; Heb. 1:8,10).</a:t>
            </a:r>
          </a:p>
        </p:txBody>
      </p:sp>
      <p:sp>
        <p:nvSpPr>
          <p:cNvPr id="403465" name="Rectangle 9">
            <a:extLst>
              <a:ext uri="{FF2B5EF4-FFF2-40B4-BE49-F238E27FC236}">
                <a16:creationId xmlns:a16="http://schemas.microsoft.com/office/drawing/2014/main" id="{5A7266C5-4586-5101-BAB2-91154244272E}"/>
              </a:ext>
            </a:extLst>
          </p:cNvPr>
          <p:cNvSpPr>
            <a:spLocks noChangeArrowheads="1"/>
          </p:cNvSpPr>
          <p:nvPr/>
        </p:nvSpPr>
        <p:spPr bwMode="auto">
          <a:xfrm>
            <a:off x="395288" y="4402138"/>
            <a:ext cx="3975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Veamos los sig. versículos</a:t>
            </a:r>
          </a:p>
        </p:txBody>
      </p:sp>
      <p:grpSp>
        <p:nvGrpSpPr>
          <p:cNvPr id="403467" name="Group 11">
            <a:extLst>
              <a:ext uri="{FF2B5EF4-FFF2-40B4-BE49-F238E27FC236}">
                <a16:creationId xmlns:a16="http://schemas.microsoft.com/office/drawing/2014/main" id="{873E1125-7D2B-A02E-3338-956289F4EE8B}"/>
              </a:ext>
            </a:extLst>
          </p:cNvPr>
          <p:cNvGrpSpPr>
            <a:grpSpLocks/>
          </p:cNvGrpSpPr>
          <p:nvPr/>
        </p:nvGrpSpPr>
        <p:grpSpPr bwMode="auto">
          <a:xfrm>
            <a:off x="323850" y="188913"/>
            <a:ext cx="4105275" cy="908050"/>
            <a:chOff x="249" y="255"/>
            <a:chExt cx="5398" cy="1814"/>
          </a:xfrm>
        </p:grpSpPr>
        <p:sp>
          <p:nvSpPr>
            <p:cNvPr id="403468" name="WordArt 12">
              <a:extLst>
                <a:ext uri="{FF2B5EF4-FFF2-40B4-BE49-F238E27FC236}">
                  <a16:creationId xmlns:a16="http://schemas.microsoft.com/office/drawing/2014/main" id="{784F545E-28FF-294B-CFFD-84B756725915}"/>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403469" name="WordArt 13">
              <a:extLst>
                <a:ext uri="{FF2B5EF4-FFF2-40B4-BE49-F238E27FC236}">
                  <a16:creationId xmlns:a16="http://schemas.microsoft.com/office/drawing/2014/main" id="{E7BD750C-13A1-EB9C-230E-B679C7D10E17}"/>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03470" name="WordArt 14">
              <a:extLst>
                <a:ext uri="{FF2B5EF4-FFF2-40B4-BE49-F238E27FC236}">
                  <a16:creationId xmlns:a16="http://schemas.microsoft.com/office/drawing/2014/main" id="{EC88018E-90DA-32D6-C3E3-C32C9A283E01}"/>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403473" name="WordArt 17">
            <a:extLst>
              <a:ext uri="{FF2B5EF4-FFF2-40B4-BE49-F238E27FC236}">
                <a16:creationId xmlns:a16="http://schemas.microsoft.com/office/drawing/2014/main" id="{57A91B42-4172-13FA-62D8-28A05D431441}"/>
              </a:ext>
            </a:extLst>
          </p:cNvPr>
          <p:cNvSpPr>
            <a:spLocks noChangeArrowheads="1" noChangeShapeType="1" noTextEdit="1"/>
          </p:cNvSpPr>
          <p:nvPr/>
        </p:nvSpPr>
        <p:spPr bwMode="auto">
          <a:xfrm>
            <a:off x="5005388" y="1098550"/>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403474" name="WordArt 18">
            <a:extLst>
              <a:ext uri="{FF2B5EF4-FFF2-40B4-BE49-F238E27FC236}">
                <a16:creationId xmlns:a16="http://schemas.microsoft.com/office/drawing/2014/main" id="{FD9267CB-DF32-534D-59C7-EC0F6887C5EA}"/>
              </a:ext>
            </a:extLst>
          </p:cNvPr>
          <p:cNvSpPr>
            <a:spLocks noChangeArrowheads="1" noChangeShapeType="1" noTextEdit="1"/>
          </p:cNvSpPr>
          <p:nvPr/>
        </p:nvSpPr>
        <p:spPr bwMode="auto">
          <a:xfrm>
            <a:off x="1908175" y="1989138"/>
            <a:ext cx="4176713" cy="2873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e Reconoce su divinidad</a:t>
            </a:r>
          </a:p>
        </p:txBody>
      </p:sp>
      <p:sp>
        <p:nvSpPr>
          <p:cNvPr id="403475" name="WordArt 19">
            <a:extLst>
              <a:ext uri="{FF2B5EF4-FFF2-40B4-BE49-F238E27FC236}">
                <a16:creationId xmlns:a16="http://schemas.microsoft.com/office/drawing/2014/main" id="{B0BFA4CD-7440-4824-A465-F96D4F9F2BAA}"/>
              </a:ext>
            </a:extLst>
          </p:cNvPr>
          <p:cNvSpPr>
            <a:spLocks noChangeArrowheads="1" noChangeShapeType="1" noTextEdit="1"/>
          </p:cNvSpPr>
          <p:nvPr/>
        </p:nvSpPr>
        <p:spPr bwMode="auto">
          <a:xfrm>
            <a:off x="1404938" y="1700213"/>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S</a:t>
            </a:r>
          </a:p>
        </p:txBody>
      </p:sp>
      <p:pic>
        <p:nvPicPr>
          <p:cNvPr id="403476" name="Picture 20">
            <a:extLst>
              <a:ext uri="{FF2B5EF4-FFF2-40B4-BE49-F238E27FC236}">
                <a16:creationId xmlns:a16="http://schemas.microsoft.com/office/drawing/2014/main" id="{7244CB82-1D0E-0F69-D3F0-AD56B48AB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349500"/>
            <a:ext cx="3057525"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4486" name="Rectangle 6">
            <a:extLst>
              <a:ext uri="{FF2B5EF4-FFF2-40B4-BE49-F238E27FC236}">
                <a16:creationId xmlns:a16="http://schemas.microsoft.com/office/drawing/2014/main" id="{EF77E9F1-1018-14B6-7126-77FC978E222D}"/>
              </a:ext>
            </a:extLst>
          </p:cNvPr>
          <p:cNvSpPr>
            <a:spLocks noChangeArrowheads="1"/>
          </p:cNvSpPr>
          <p:nvPr/>
        </p:nvSpPr>
        <p:spPr bwMode="auto">
          <a:xfrm>
            <a:off x="468313" y="1636713"/>
            <a:ext cx="4103687" cy="1616075"/>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u="sng"/>
              <a:t>Su testimonio personal.</a:t>
            </a:r>
            <a:r>
              <a:rPr lang="es-MX" altLang="es-419" sz="2000"/>
              <a:t> El mismo Jesús afirmo su igualdad con Dios. Se identifico como el “Yo Soy” (Juan 8:58; Juan 20:17;Juan 10:30)</a:t>
            </a:r>
          </a:p>
        </p:txBody>
      </p:sp>
      <p:sp>
        <p:nvSpPr>
          <p:cNvPr id="404487" name="Rectangle 7">
            <a:extLst>
              <a:ext uri="{FF2B5EF4-FFF2-40B4-BE49-F238E27FC236}">
                <a16:creationId xmlns:a16="http://schemas.microsoft.com/office/drawing/2014/main" id="{38CC4D44-7D4D-70A6-EEC3-F7C78298B660}"/>
              </a:ext>
            </a:extLst>
          </p:cNvPr>
          <p:cNvSpPr>
            <a:spLocks noChangeArrowheads="1"/>
          </p:cNvSpPr>
          <p:nvPr/>
        </p:nvSpPr>
        <p:spPr bwMode="auto">
          <a:xfrm>
            <a:off x="468313" y="3724275"/>
            <a:ext cx="4103687" cy="13112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u="sng"/>
              <a:t>Se presume su igualdad con Dios.</a:t>
            </a:r>
            <a:r>
              <a:rPr lang="es-MX" altLang="es-419" sz="2000"/>
              <a:t> La igual de Cristo con Dios el padre se da por sentada en la formula bautismal</a:t>
            </a:r>
          </a:p>
        </p:txBody>
      </p:sp>
      <p:sp>
        <p:nvSpPr>
          <p:cNvPr id="404489" name="Rectangle 9">
            <a:extLst>
              <a:ext uri="{FF2B5EF4-FFF2-40B4-BE49-F238E27FC236}">
                <a16:creationId xmlns:a16="http://schemas.microsoft.com/office/drawing/2014/main" id="{44C57A45-190B-D0BA-6381-CE7CF0E323F7}"/>
              </a:ext>
            </a:extLst>
          </p:cNvPr>
          <p:cNvSpPr>
            <a:spLocks noChangeArrowheads="1"/>
          </p:cNvSpPr>
          <p:nvPr/>
        </p:nvSpPr>
        <p:spPr bwMode="auto">
          <a:xfrm>
            <a:off x="395288" y="5300663"/>
            <a:ext cx="4514850" cy="7016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(Mat. 28:19; 2 Cor.13,14;Juan 14-16; 1Cor.12:4-6).</a:t>
            </a:r>
          </a:p>
        </p:txBody>
      </p:sp>
      <p:grpSp>
        <p:nvGrpSpPr>
          <p:cNvPr id="404491" name="Group 11">
            <a:extLst>
              <a:ext uri="{FF2B5EF4-FFF2-40B4-BE49-F238E27FC236}">
                <a16:creationId xmlns:a16="http://schemas.microsoft.com/office/drawing/2014/main" id="{0ED54D39-0A4F-C3D6-1DEF-C18AB76C285C}"/>
              </a:ext>
            </a:extLst>
          </p:cNvPr>
          <p:cNvGrpSpPr>
            <a:grpSpLocks/>
          </p:cNvGrpSpPr>
          <p:nvPr/>
        </p:nvGrpSpPr>
        <p:grpSpPr bwMode="auto">
          <a:xfrm>
            <a:off x="250825" y="188913"/>
            <a:ext cx="4105275" cy="908050"/>
            <a:chOff x="249" y="255"/>
            <a:chExt cx="5398" cy="1814"/>
          </a:xfrm>
        </p:grpSpPr>
        <p:sp>
          <p:nvSpPr>
            <p:cNvPr id="404492" name="WordArt 12">
              <a:extLst>
                <a:ext uri="{FF2B5EF4-FFF2-40B4-BE49-F238E27FC236}">
                  <a16:creationId xmlns:a16="http://schemas.microsoft.com/office/drawing/2014/main" id="{777CE09B-7484-35D7-FD92-DCF41E04E052}"/>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404493" name="WordArt 13">
              <a:extLst>
                <a:ext uri="{FF2B5EF4-FFF2-40B4-BE49-F238E27FC236}">
                  <a16:creationId xmlns:a16="http://schemas.microsoft.com/office/drawing/2014/main" id="{592F79DE-8C2E-C2DD-C406-35888CDF4F63}"/>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04494" name="WordArt 14">
              <a:extLst>
                <a:ext uri="{FF2B5EF4-FFF2-40B4-BE49-F238E27FC236}">
                  <a16:creationId xmlns:a16="http://schemas.microsoft.com/office/drawing/2014/main" id="{D016A263-E4C2-EA3D-A773-F3AAEE9B7A93}"/>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404497" name="WordArt 17">
            <a:extLst>
              <a:ext uri="{FF2B5EF4-FFF2-40B4-BE49-F238E27FC236}">
                <a16:creationId xmlns:a16="http://schemas.microsoft.com/office/drawing/2014/main" id="{95C8B6C0-2A7B-DED9-71AC-6FFA4D392C5E}"/>
              </a:ext>
            </a:extLst>
          </p:cNvPr>
          <p:cNvSpPr>
            <a:spLocks noChangeArrowheads="1" noChangeShapeType="1" noTextEdit="1"/>
          </p:cNvSpPr>
          <p:nvPr/>
        </p:nvSpPr>
        <p:spPr bwMode="auto">
          <a:xfrm>
            <a:off x="4932363" y="1098550"/>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pic>
        <p:nvPicPr>
          <p:cNvPr id="404500" name="Picture 20">
            <a:extLst>
              <a:ext uri="{FF2B5EF4-FFF2-40B4-BE49-F238E27FC236}">
                <a16:creationId xmlns:a16="http://schemas.microsoft.com/office/drawing/2014/main" id="{82AF3D93-C6A1-B54A-CB55-F0AD583F7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349500"/>
            <a:ext cx="3057525"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289" name="Rectangle 9">
            <a:extLst>
              <a:ext uri="{FF2B5EF4-FFF2-40B4-BE49-F238E27FC236}">
                <a16:creationId xmlns:a16="http://schemas.microsoft.com/office/drawing/2014/main" id="{CA490927-CCA7-A359-EC7B-1E111D36AB6D}"/>
              </a:ext>
            </a:extLst>
          </p:cNvPr>
          <p:cNvSpPr>
            <a:spLocks noChangeArrowheads="1"/>
          </p:cNvSpPr>
          <p:nvPr/>
        </p:nvSpPr>
        <p:spPr bwMode="auto">
          <a:xfrm>
            <a:off x="468313" y="3500438"/>
            <a:ext cx="2484437" cy="457200"/>
          </a:xfrm>
          <a:prstGeom prst="rect">
            <a:avLst/>
          </a:prstGeom>
          <a:noFill/>
          <a:ln>
            <a:noFill/>
          </a:ln>
          <a:effectLst/>
          <a:extLst>
            <a:ext uri="{909E8E84-426E-40DD-AFC4-6F175D3DCCD1}">
              <a14:hiddenFill xmlns:a14="http://schemas.microsoft.com/office/drawing/2010/main">
                <a:solidFill>
                  <a:srgbClr val="5F5F5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 altLang="es-419" sz="2400"/>
              <a:t>Juzga al mundo</a:t>
            </a:r>
          </a:p>
        </p:txBody>
      </p:sp>
      <p:sp>
        <p:nvSpPr>
          <p:cNvPr id="225292" name="Rectangle 12">
            <a:extLst>
              <a:ext uri="{FF2B5EF4-FFF2-40B4-BE49-F238E27FC236}">
                <a16:creationId xmlns:a16="http://schemas.microsoft.com/office/drawing/2014/main" id="{924AC471-295B-2071-AC32-2D4B640F3AB3}"/>
              </a:ext>
            </a:extLst>
          </p:cNvPr>
          <p:cNvSpPr>
            <a:spLocks noChangeArrowheads="1"/>
          </p:cNvSpPr>
          <p:nvPr/>
        </p:nvSpPr>
        <p:spPr bwMode="auto">
          <a:xfrm>
            <a:off x="900113" y="4724400"/>
            <a:ext cx="6985000" cy="822325"/>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419" sz="2400"/>
              <a:t>Ascendió para administrar en el santuario celestial a nuestro favor. </a:t>
            </a:r>
          </a:p>
        </p:txBody>
      </p:sp>
      <p:sp>
        <p:nvSpPr>
          <p:cNvPr id="225295" name="Rectangle 15">
            <a:extLst>
              <a:ext uri="{FF2B5EF4-FFF2-40B4-BE49-F238E27FC236}">
                <a16:creationId xmlns:a16="http://schemas.microsoft.com/office/drawing/2014/main" id="{AE551E34-90C6-333E-6251-D8F314A290AB}"/>
              </a:ext>
            </a:extLst>
          </p:cNvPr>
          <p:cNvSpPr>
            <a:spLocks noChangeArrowheads="1"/>
          </p:cNvSpPr>
          <p:nvPr/>
        </p:nvSpPr>
        <p:spPr bwMode="auto">
          <a:xfrm>
            <a:off x="323850" y="2636838"/>
            <a:ext cx="3095625" cy="822325"/>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400"/>
              <a:t>Fue resucitado entre los muertos</a:t>
            </a:r>
          </a:p>
        </p:txBody>
      </p:sp>
      <p:grpSp>
        <p:nvGrpSpPr>
          <p:cNvPr id="225311" name="Group 31">
            <a:extLst>
              <a:ext uri="{FF2B5EF4-FFF2-40B4-BE49-F238E27FC236}">
                <a16:creationId xmlns:a16="http://schemas.microsoft.com/office/drawing/2014/main" id="{AC4CF8C9-035C-BEAA-95CA-FB258659C25B}"/>
              </a:ext>
            </a:extLst>
          </p:cNvPr>
          <p:cNvGrpSpPr>
            <a:grpSpLocks/>
          </p:cNvGrpSpPr>
          <p:nvPr/>
        </p:nvGrpSpPr>
        <p:grpSpPr bwMode="auto">
          <a:xfrm>
            <a:off x="395288" y="69850"/>
            <a:ext cx="4105275" cy="908050"/>
            <a:chOff x="249" y="255"/>
            <a:chExt cx="5398" cy="1814"/>
          </a:xfrm>
        </p:grpSpPr>
        <p:sp>
          <p:nvSpPr>
            <p:cNvPr id="225312" name="WordArt 32">
              <a:extLst>
                <a:ext uri="{FF2B5EF4-FFF2-40B4-BE49-F238E27FC236}">
                  <a16:creationId xmlns:a16="http://schemas.microsoft.com/office/drawing/2014/main" id="{7D586DED-4476-4FCF-246A-D0C72677C2B0}"/>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225313" name="WordArt 33">
              <a:extLst>
                <a:ext uri="{FF2B5EF4-FFF2-40B4-BE49-F238E27FC236}">
                  <a16:creationId xmlns:a16="http://schemas.microsoft.com/office/drawing/2014/main" id="{0335BA70-A216-EAEA-2BA2-78725F43393D}"/>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25314" name="WordArt 34">
              <a:extLst>
                <a:ext uri="{FF2B5EF4-FFF2-40B4-BE49-F238E27FC236}">
                  <a16:creationId xmlns:a16="http://schemas.microsoft.com/office/drawing/2014/main" id="{81A8F744-5F6F-C0B5-5A29-A8D6CDE8837C}"/>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225317" name="WordArt 37">
            <a:extLst>
              <a:ext uri="{FF2B5EF4-FFF2-40B4-BE49-F238E27FC236}">
                <a16:creationId xmlns:a16="http://schemas.microsoft.com/office/drawing/2014/main" id="{7CE39803-BFE3-9231-1EAE-B842FB142633}"/>
              </a:ext>
            </a:extLst>
          </p:cNvPr>
          <p:cNvSpPr>
            <a:spLocks noChangeArrowheads="1" noChangeShapeType="1" noTextEdit="1"/>
          </p:cNvSpPr>
          <p:nvPr/>
        </p:nvSpPr>
        <p:spPr bwMode="auto">
          <a:xfrm>
            <a:off x="5076825" y="979488"/>
            <a:ext cx="3455988" cy="53181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pic>
        <p:nvPicPr>
          <p:cNvPr id="225320" name="Picture 40">
            <a:extLst>
              <a:ext uri="{FF2B5EF4-FFF2-40B4-BE49-F238E27FC236}">
                <a16:creationId xmlns:a16="http://schemas.microsoft.com/office/drawing/2014/main" id="{3B02980E-DE2B-DF1D-981C-C6DB1FA3E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276475"/>
            <a:ext cx="3081337" cy="231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5001" name="Rectangle 9">
            <a:extLst>
              <a:ext uri="{FF2B5EF4-FFF2-40B4-BE49-F238E27FC236}">
                <a16:creationId xmlns:a16="http://schemas.microsoft.com/office/drawing/2014/main" id="{AEFB2B94-15F2-9E10-CB2A-4BAB83BE6E38}"/>
              </a:ext>
            </a:extLst>
          </p:cNvPr>
          <p:cNvSpPr>
            <a:spLocks noChangeArrowheads="1"/>
          </p:cNvSpPr>
          <p:nvPr/>
        </p:nvSpPr>
        <p:spPr bwMode="auto">
          <a:xfrm>
            <a:off x="1042988" y="2205038"/>
            <a:ext cx="3097212" cy="473075"/>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500"/>
              <a:t>Vendrá otra vez</a:t>
            </a:r>
          </a:p>
        </p:txBody>
      </p:sp>
      <p:sp>
        <p:nvSpPr>
          <p:cNvPr id="85002" name="Rectangle 10">
            <a:extLst>
              <a:ext uri="{FF2B5EF4-FFF2-40B4-BE49-F238E27FC236}">
                <a16:creationId xmlns:a16="http://schemas.microsoft.com/office/drawing/2014/main" id="{9AFD4D97-5EF6-ABAF-033E-868A1046F66F}"/>
              </a:ext>
            </a:extLst>
          </p:cNvPr>
          <p:cNvSpPr>
            <a:spLocks noChangeArrowheads="1"/>
          </p:cNvSpPr>
          <p:nvPr/>
        </p:nvSpPr>
        <p:spPr bwMode="auto">
          <a:xfrm>
            <a:off x="1042988" y="2982913"/>
            <a:ext cx="3378200" cy="473075"/>
          </a:xfrm>
          <a:prstGeom prst="rect">
            <a:avLst/>
          </a:prstGeom>
          <a:noFill/>
          <a:ln>
            <a:noFill/>
          </a:ln>
          <a:effectLst/>
          <a:extLst>
            <a:ext uri="{909E8E84-426E-40DD-AFC4-6F175D3DCCD1}">
              <a14:hiddenFill xmlns:a14="http://schemas.microsoft.com/office/drawing/2010/main">
                <a:solidFill>
                  <a:srgbClr val="99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 altLang="es-419" sz="2500"/>
              <a:t>Liberará a su  pueblo</a:t>
            </a:r>
          </a:p>
        </p:txBody>
      </p:sp>
      <p:sp>
        <p:nvSpPr>
          <p:cNvPr id="85003" name="Rectangle 11">
            <a:extLst>
              <a:ext uri="{FF2B5EF4-FFF2-40B4-BE49-F238E27FC236}">
                <a16:creationId xmlns:a16="http://schemas.microsoft.com/office/drawing/2014/main" id="{E4A113DC-A209-A0D4-1223-1693BA4B5593}"/>
              </a:ext>
            </a:extLst>
          </p:cNvPr>
          <p:cNvSpPr>
            <a:spLocks noChangeArrowheads="1"/>
          </p:cNvSpPr>
          <p:nvPr/>
        </p:nvSpPr>
        <p:spPr bwMode="auto">
          <a:xfrm>
            <a:off x="1042988" y="3614738"/>
            <a:ext cx="3384550" cy="854075"/>
          </a:xfrm>
          <a:prstGeom prst="rect">
            <a:avLst/>
          </a:prstGeom>
          <a:noFill/>
          <a:ln>
            <a:noFill/>
          </a:ln>
          <a:effectLst/>
          <a:extLst>
            <a:ext uri="{909E8E84-426E-40DD-AFC4-6F175D3DCCD1}">
              <a14:hiddenFill xmlns:a14="http://schemas.microsoft.com/office/drawing/2010/main">
                <a:solidFill>
                  <a:srgbClr val="D600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419" sz="2500"/>
              <a:t>Restaurará todas las cosas</a:t>
            </a:r>
          </a:p>
        </p:txBody>
      </p:sp>
      <p:grpSp>
        <p:nvGrpSpPr>
          <p:cNvPr id="85011" name="Group 19">
            <a:extLst>
              <a:ext uri="{FF2B5EF4-FFF2-40B4-BE49-F238E27FC236}">
                <a16:creationId xmlns:a16="http://schemas.microsoft.com/office/drawing/2014/main" id="{840221EE-8FE4-0F79-881E-62D423F95F5E}"/>
              </a:ext>
            </a:extLst>
          </p:cNvPr>
          <p:cNvGrpSpPr>
            <a:grpSpLocks/>
          </p:cNvGrpSpPr>
          <p:nvPr/>
        </p:nvGrpSpPr>
        <p:grpSpPr bwMode="auto">
          <a:xfrm>
            <a:off x="395288" y="115888"/>
            <a:ext cx="4105275" cy="908050"/>
            <a:chOff x="249" y="255"/>
            <a:chExt cx="5398" cy="1814"/>
          </a:xfrm>
        </p:grpSpPr>
        <p:sp>
          <p:nvSpPr>
            <p:cNvPr id="85012" name="WordArt 20">
              <a:extLst>
                <a:ext uri="{FF2B5EF4-FFF2-40B4-BE49-F238E27FC236}">
                  <a16:creationId xmlns:a16="http://schemas.microsoft.com/office/drawing/2014/main" id="{7A641428-F7BA-F2BD-85DB-7F485E8F4641}"/>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85013" name="WordArt 21">
              <a:extLst>
                <a:ext uri="{FF2B5EF4-FFF2-40B4-BE49-F238E27FC236}">
                  <a16:creationId xmlns:a16="http://schemas.microsoft.com/office/drawing/2014/main" id="{2E5E031D-06B8-37B4-81D1-8228F3F9F92B}"/>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5014" name="WordArt 22">
              <a:extLst>
                <a:ext uri="{FF2B5EF4-FFF2-40B4-BE49-F238E27FC236}">
                  <a16:creationId xmlns:a16="http://schemas.microsoft.com/office/drawing/2014/main" id="{76FEA1A9-891D-2C86-F126-EBB8446BD9B6}"/>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85017" name="WordArt 25">
            <a:extLst>
              <a:ext uri="{FF2B5EF4-FFF2-40B4-BE49-F238E27FC236}">
                <a16:creationId xmlns:a16="http://schemas.microsoft.com/office/drawing/2014/main" id="{D9FF6FFA-C608-B9BC-FF7E-CDFFF0437951}"/>
              </a:ext>
            </a:extLst>
          </p:cNvPr>
          <p:cNvSpPr>
            <a:spLocks noChangeArrowheads="1" noChangeShapeType="1" noTextEdit="1"/>
          </p:cNvSpPr>
          <p:nvPr/>
        </p:nvSpPr>
        <p:spPr bwMode="auto">
          <a:xfrm>
            <a:off x="5076825" y="1025525"/>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pic>
        <p:nvPicPr>
          <p:cNvPr id="85020" name="Picture 28">
            <a:extLst>
              <a:ext uri="{FF2B5EF4-FFF2-40B4-BE49-F238E27FC236}">
                <a16:creationId xmlns:a16="http://schemas.microsoft.com/office/drawing/2014/main" id="{5E2547A1-F65E-ADF9-65B8-51F85E808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060575"/>
            <a:ext cx="4321175" cy="3241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5395" name="Rectangle 3">
            <a:extLst>
              <a:ext uri="{FF2B5EF4-FFF2-40B4-BE49-F238E27FC236}">
                <a16:creationId xmlns:a16="http://schemas.microsoft.com/office/drawing/2014/main" id="{D2DEC14E-FDF7-AB2E-8621-EA1BB44FF7CB}"/>
              </a:ext>
            </a:extLst>
          </p:cNvPr>
          <p:cNvSpPr>
            <a:spLocks noChangeArrowheads="1"/>
          </p:cNvSpPr>
          <p:nvPr/>
        </p:nvSpPr>
        <p:spPr bwMode="auto">
          <a:xfrm>
            <a:off x="4211638" y="2214563"/>
            <a:ext cx="432117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400" i="1"/>
              <a:t>(Juan 1:1-3 y 14; 5:22; Col. 1:15-19; Juan 10:30; 14:9; Rom. 5:18; 6:23; II Cor. 5:17-21; Lucas 1:35; Filip. 2:5-11; I Cor. 15:3 y 4; Heb. 2:9-18; 4:15; 7:25; 8:1 y 2; 9:28; Juan 14:1-3; I Ped. 2:21; Apoc. 22:20). Ver video (Realvideo 3 minutos). </a:t>
            </a:r>
          </a:p>
        </p:txBody>
      </p:sp>
      <p:sp>
        <p:nvSpPr>
          <p:cNvPr id="315407" name="WordArt 15">
            <a:extLst>
              <a:ext uri="{FF2B5EF4-FFF2-40B4-BE49-F238E27FC236}">
                <a16:creationId xmlns:a16="http://schemas.microsoft.com/office/drawing/2014/main" id="{2CD3F200-A7D0-F36E-1D86-6DA0AB604794}"/>
              </a:ext>
            </a:extLst>
          </p:cNvPr>
          <p:cNvSpPr>
            <a:spLocks noChangeArrowheads="1" noChangeShapeType="1" noTextEdit="1"/>
          </p:cNvSpPr>
          <p:nvPr/>
        </p:nvSpPr>
        <p:spPr bwMode="auto">
          <a:xfrm>
            <a:off x="4859338" y="1700213"/>
            <a:ext cx="3311525" cy="43338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latin typeface="Edwardian Script ITC" panose="030303020407070D0804" pitchFamily="66" charset="0"/>
              </a:rPr>
              <a:t>Referencias bíblicas</a:t>
            </a:r>
          </a:p>
        </p:txBody>
      </p:sp>
      <p:grpSp>
        <p:nvGrpSpPr>
          <p:cNvPr id="315411" name="Group 19">
            <a:extLst>
              <a:ext uri="{FF2B5EF4-FFF2-40B4-BE49-F238E27FC236}">
                <a16:creationId xmlns:a16="http://schemas.microsoft.com/office/drawing/2014/main" id="{762993AB-4349-0012-FE23-B0CC736B7249}"/>
              </a:ext>
            </a:extLst>
          </p:cNvPr>
          <p:cNvGrpSpPr>
            <a:grpSpLocks/>
          </p:cNvGrpSpPr>
          <p:nvPr/>
        </p:nvGrpSpPr>
        <p:grpSpPr bwMode="auto">
          <a:xfrm>
            <a:off x="107950" y="141288"/>
            <a:ext cx="4105275" cy="908050"/>
            <a:chOff x="249" y="255"/>
            <a:chExt cx="5398" cy="1814"/>
          </a:xfrm>
        </p:grpSpPr>
        <p:sp>
          <p:nvSpPr>
            <p:cNvPr id="315412" name="WordArt 20">
              <a:extLst>
                <a:ext uri="{FF2B5EF4-FFF2-40B4-BE49-F238E27FC236}">
                  <a16:creationId xmlns:a16="http://schemas.microsoft.com/office/drawing/2014/main" id="{6382438F-F154-3C49-F806-6B542770545A}"/>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315413" name="WordArt 21">
              <a:extLst>
                <a:ext uri="{FF2B5EF4-FFF2-40B4-BE49-F238E27FC236}">
                  <a16:creationId xmlns:a16="http://schemas.microsoft.com/office/drawing/2014/main" id="{B7EE5D56-C896-E50F-8760-2B5CF5EED03A}"/>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15414" name="WordArt 22">
              <a:extLst>
                <a:ext uri="{FF2B5EF4-FFF2-40B4-BE49-F238E27FC236}">
                  <a16:creationId xmlns:a16="http://schemas.microsoft.com/office/drawing/2014/main" id="{B316019D-E47E-1C21-6A2F-629F8360DB38}"/>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315417" name="WordArt 25">
            <a:extLst>
              <a:ext uri="{FF2B5EF4-FFF2-40B4-BE49-F238E27FC236}">
                <a16:creationId xmlns:a16="http://schemas.microsoft.com/office/drawing/2014/main" id="{E1230D2C-BFBD-3E95-B937-C783B734A179}"/>
              </a:ext>
            </a:extLst>
          </p:cNvPr>
          <p:cNvSpPr>
            <a:spLocks noChangeArrowheads="1" noChangeShapeType="1" noTextEdit="1"/>
          </p:cNvSpPr>
          <p:nvPr/>
        </p:nvSpPr>
        <p:spPr bwMode="auto">
          <a:xfrm>
            <a:off x="4789488" y="105092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pic>
        <p:nvPicPr>
          <p:cNvPr id="315421" name="Picture 29">
            <a:extLst>
              <a:ext uri="{FF2B5EF4-FFF2-40B4-BE49-F238E27FC236}">
                <a16:creationId xmlns:a16="http://schemas.microsoft.com/office/drawing/2014/main" id="{99BE36C6-8BC8-69FF-0E27-392D73945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0713"/>
            <a:ext cx="3625850"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0154" name="Rectangle 10">
            <a:extLst>
              <a:ext uri="{FF2B5EF4-FFF2-40B4-BE49-F238E27FC236}">
                <a16:creationId xmlns:a16="http://schemas.microsoft.com/office/drawing/2014/main" id="{2DAABFF3-73B9-76AC-DAED-6BD5577A96D3}"/>
              </a:ext>
            </a:extLst>
          </p:cNvPr>
          <p:cNvSpPr>
            <a:spLocks noChangeArrowheads="1"/>
          </p:cNvSpPr>
          <p:nvPr/>
        </p:nvSpPr>
        <p:spPr bwMode="auto">
          <a:xfrm>
            <a:off x="323850" y="2792413"/>
            <a:ext cx="3024188"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s-MX" altLang="es-419" sz="2400"/>
              <a:t>El plan que Dios desarrolló para rescatar a los que se apartaban de su omnisapiente consejo demuestra su amor en forma convincente. </a:t>
            </a:r>
          </a:p>
        </p:txBody>
      </p:sp>
      <p:sp>
        <p:nvSpPr>
          <p:cNvPr id="390157" name="Rectangle 13">
            <a:extLst>
              <a:ext uri="{FF2B5EF4-FFF2-40B4-BE49-F238E27FC236}">
                <a16:creationId xmlns:a16="http://schemas.microsoft.com/office/drawing/2014/main" id="{8F619321-7578-02EE-95AA-E748947C527C}"/>
              </a:ext>
            </a:extLst>
          </p:cNvPr>
          <p:cNvSpPr>
            <a:spLocks noChangeArrowheads="1"/>
          </p:cNvSpPr>
          <p:nvPr/>
        </p:nvSpPr>
        <p:spPr bwMode="auto">
          <a:xfrm>
            <a:off x="395288" y="2349500"/>
            <a:ext cx="453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u="sng"/>
              <a:t>Leamos</a:t>
            </a:r>
            <a:r>
              <a:rPr lang="es-MX" altLang="es-419" sz="2000" b="0"/>
              <a:t> (Juan 3:16; 1 Juan 4:9)</a:t>
            </a:r>
            <a:r>
              <a:rPr lang="es-MX" altLang="es-419" sz="2000"/>
              <a:t> </a:t>
            </a:r>
          </a:p>
        </p:txBody>
      </p:sp>
      <p:grpSp>
        <p:nvGrpSpPr>
          <p:cNvPr id="390159" name="Group 15">
            <a:extLst>
              <a:ext uri="{FF2B5EF4-FFF2-40B4-BE49-F238E27FC236}">
                <a16:creationId xmlns:a16="http://schemas.microsoft.com/office/drawing/2014/main" id="{1359ED0F-6C34-B0B3-D80F-DBDCFF7D34FE}"/>
              </a:ext>
            </a:extLst>
          </p:cNvPr>
          <p:cNvGrpSpPr>
            <a:grpSpLocks/>
          </p:cNvGrpSpPr>
          <p:nvPr/>
        </p:nvGrpSpPr>
        <p:grpSpPr bwMode="auto">
          <a:xfrm>
            <a:off x="395288" y="115888"/>
            <a:ext cx="4105275" cy="908050"/>
            <a:chOff x="249" y="255"/>
            <a:chExt cx="5398" cy="1814"/>
          </a:xfrm>
        </p:grpSpPr>
        <p:sp>
          <p:nvSpPr>
            <p:cNvPr id="390160" name="WordArt 16">
              <a:extLst>
                <a:ext uri="{FF2B5EF4-FFF2-40B4-BE49-F238E27FC236}">
                  <a16:creationId xmlns:a16="http://schemas.microsoft.com/office/drawing/2014/main" id="{71EB1355-53AF-362F-AF0A-56501CC1741C}"/>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390161" name="WordArt 17">
              <a:extLst>
                <a:ext uri="{FF2B5EF4-FFF2-40B4-BE49-F238E27FC236}">
                  <a16:creationId xmlns:a16="http://schemas.microsoft.com/office/drawing/2014/main" id="{C606BDF4-4AF0-892B-D28A-8494188B92C0}"/>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90162" name="WordArt 18">
              <a:extLst>
                <a:ext uri="{FF2B5EF4-FFF2-40B4-BE49-F238E27FC236}">
                  <a16:creationId xmlns:a16="http://schemas.microsoft.com/office/drawing/2014/main" id="{5AC730D2-0985-0636-23AE-F3DF2A7BCF40}"/>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390165" name="WordArt 21">
            <a:extLst>
              <a:ext uri="{FF2B5EF4-FFF2-40B4-BE49-F238E27FC236}">
                <a16:creationId xmlns:a16="http://schemas.microsoft.com/office/drawing/2014/main" id="{13F156D4-1285-8DC1-638C-0E0EF8F159E8}"/>
              </a:ext>
            </a:extLst>
          </p:cNvPr>
          <p:cNvSpPr>
            <a:spLocks noChangeArrowheads="1" noChangeShapeType="1" noTextEdit="1"/>
          </p:cNvSpPr>
          <p:nvPr/>
        </p:nvSpPr>
        <p:spPr bwMode="auto">
          <a:xfrm>
            <a:off x="5076825" y="1025525"/>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390166" name="WordArt 22">
            <a:extLst>
              <a:ext uri="{FF2B5EF4-FFF2-40B4-BE49-F238E27FC236}">
                <a16:creationId xmlns:a16="http://schemas.microsoft.com/office/drawing/2014/main" id="{CE16D2A2-DDF5-58FE-49E0-978547A3A92C}"/>
              </a:ext>
            </a:extLst>
          </p:cNvPr>
          <p:cNvSpPr>
            <a:spLocks noChangeArrowheads="1" noChangeShapeType="1" noTextEdit="1"/>
          </p:cNvSpPr>
          <p:nvPr/>
        </p:nvSpPr>
        <p:spPr bwMode="auto">
          <a:xfrm>
            <a:off x="2411413" y="1628775"/>
            <a:ext cx="4176712" cy="7191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a Encarnación:</a:t>
            </a:r>
          </a:p>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Predicaciones y Cumplimiento</a:t>
            </a:r>
          </a:p>
        </p:txBody>
      </p:sp>
      <p:sp>
        <p:nvSpPr>
          <p:cNvPr id="390167" name="WordArt 23">
            <a:extLst>
              <a:ext uri="{FF2B5EF4-FFF2-40B4-BE49-F238E27FC236}">
                <a16:creationId xmlns:a16="http://schemas.microsoft.com/office/drawing/2014/main" id="{573DB50A-BCBC-F16C-9A7C-C8DB4EB00A18}"/>
              </a:ext>
            </a:extLst>
          </p:cNvPr>
          <p:cNvSpPr>
            <a:spLocks noChangeArrowheads="1" noChangeShapeType="1" noTextEdit="1"/>
          </p:cNvSpPr>
          <p:nvPr/>
        </p:nvSpPr>
        <p:spPr bwMode="auto">
          <a:xfrm>
            <a:off x="2843213" y="1196975"/>
            <a:ext cx="649287" cy="793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L</a:t>
            </a:r>
          </a:p>
        </p:txBody>
      </p:sp>
      <p:pic>
        <p:nvPicPr>
          <p:cNvPr id="390168" name="Picture 24">
            <a:extLst>
              <a:ext uri="{FF2B5EF4-FFF2-40B4-BE49-F238E27FC236}">
                <a16:creationId xmlns:a16="http://schemas.microsoft.com/office/drawing/2014/main" id="{80307AC5-2132-2968-DD6C-F504E3A0D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484313"/>
            <a:ext cx="4403725"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1175" name="Rectangle 7">
            <a:extLst>
              <a:ext uri="{FF2B5EF4-FFF2-40B4-BE49-F238E27FC236}">
                <a16:creationId xmlns:a16="http://schemas.microsoft.com/office/drawing/2014/main" id="{77DE020B-12E6-BF99-1178-67216E4D8421}"/>
              </a:ext>
            </a:extLst>
          </p:cNvPr>
          <p:cNvSpPr>
            <a:spLocks noChangeArrowheads="1"/>
          </p:cNvSpPr>
          <p:nvPr/>
        </p:nvSpPr>
        <p:spPr bwMode="auto">
          <a:xfrm>
            <a:off x="611188" y="1565275"/>
            <a:ext cx="36734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Tan pronto </a:t>
            </a:r>
            <a:r>
              <a:rPr lang="es-MX" altLang="es-419" sz="2000" u="sng"/>
              <a:t>Adán y Eva pecaron</a:t>
            </a:r>
            <a:r>
              <a:rPr lang="es-MX" altLang="es-419" sz="2000"/>
              <a:t>, </a:t>
            </a:r>
            <a:r>
              <a:rPr lang="es-MX" altLang="es-419" sz="2000" u="sng"/>
              <a:t>Dios les dio esperanza prometiendo</a:t>
            </a:r>
            <a:r>
              <a:rPr lang="es-MX" altLang="es-419" sz="2000"/>
              <a:t> introducir una enemistad sobrenatural entre la serpiente y la mujer entre su semiente y la de ella. </a:t>
            </a:r>
          </a:p>
        </p:txBody>
      </p:sp>
      <p:sp>
        <p:nvSpPr>
          <p:cNvPr id="391176" name="Rectangle 8">
            <a:extLst>
              <a:ext uri="{FF2B5EF4-FFF2-40B4-BE49-F238E27FC236}">
                <a16:creationId xmlns:a16="http://schemas.microsoft.com/office/drawing/2014/main" id="{D82CA72E-F2B9-DA5E-4DED-CEAC8D67C399}"/>
              </a:ext>
            </a:extLst>
          </p:cNvPr>
          <p:cNvSpPr>
            <a:spLocks noChangeArrowheads="1"/>
          </p:cNvSpPr>
          <p:nvPr/>
        </p:nvSpPr>
        <p:spPr bwMode="auto">
          <a:xfrm>
            <a:off x="3348038" y="4117975"/>
            <a:ext cx="52466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En la misteriosa declaración de Génesis 3:15, </a:t>
            </a:r>
            <a:r>
              <a:rPr lang="es-MX" altLang="es-419" sz="2000" u="sng"/>
              <a:t>la serpiente y su descendencia representa a Satanás y sus seguidores</a:t>
            </a:r>
            <a:r>
              <a:rPr lang="es-MX" altLang="es-419" sz="2000"/>
              <a:t>; </a:t>
            </a:r>
            <a:r>
              <a:rPr lang="es-MX" altLang="es-419" sz="2000" u="sng"/>
              <a:t>la mujer y su simiente simboliza al pueblo de Dios y al Salvador de mundo.</a:t>
            </a:r>
          </a:p>
        </p:txBody>
      </p:sp>
      <p:grpSp>
        <p:nvGrpSpPr>
          <p:cNvPr id="391178" name="Group 10">
            <a:extLst>
              <a:ext uri="{FF2B5EF4-FFF2-40B4-BE49-F238E27FC236}">
                <a16:creationId xmlns:a16="http://schemas.microsoft.com/office/drawing/2014/main" id="{4064CFB9-F8F2-A977-7437-218234D46BDC}"/>
              </a:ext>
            </a:extLst>
          </p:cNvPr>
          <p:cNvGrpSpPr>
            <a:grpSpLocks/>
          </p:cNvGrpSpPr>
          <p:nvPr/>
        </p:nvGrpSpPr>
        <p:grpSpPr bwMode="auto">
          <a:xfrm>
            <a:off x="395288" y="141288"/>
            <a:ext cx="4105275" cy="908050"/>
            <a:chOff x="249" y="255"/>
            <a:chExt cx="5398" cy="1814"/>
          </a:xfrm>
        </p:grpSpPr>
        <p:sp>
          <p:nvSpPr>
            <p:cNvPr id="391179" name="WordArt 11">
              <a:extLst>
                <a:ext uri="{FF2B5EF4-FFF2-40B4-BE49-F238E27FC236}">
                  <a16:creationId xmlns:a16="http://schemas.microsoft.com/office/drawing/2014/main" id="{AF9E3087-FE51-8C36-4517-F734B1CEC830}"/>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391180" name="WordArt 12">
              <a:extLst>
                <a:ext uri="{FF2B5EF4-FFF2-40B4-BE49-F238E27FC236}">
                  <a16:creationId xmlns:a16="http://schemas.microsoft.com/office/drawing/2014/main" id="{97E3F731-025C-06AB-1A47-78D83A293D9A}"/>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91181" name="WordArt 13">
              <a:extLst>
                <a:ext uri="{FF2B5EF4-FFF2-40B4-BE49-F238E27FC236}">
                  <a16:creationId xmlns:a16="http://schemas.microsoft.com/office/drawing/2014/main" id="{77663FE9-12CC-0AAC-B045-A753ADBCE559}"/>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391184" name="WordArt 16">
            <a:extLst>
              <a:ext uri="{FF2B5EF4-FFF2-40B4-BE49-F238E27FC236}">
                <a16:creationId xmlns:a16="http://schemas.microsoft.com/office/drawing/2014/main" id="{517ECD85-92E8-9E64-BFC7-EEA3D16E32DA}"/>
              </a:ext>
            </a:extLst>
          </p:cNvPr>
          <p:cNvSpPr>
            <a:spLocks noChangeArrowheads="1" noChangeShapeType="1" noTextEdit="1"/>
          </p:cNvSpPr>
          <p:nvPr/>
        </p:nvSpPr>
        <p:spPr bwMode="auto">
          <a:xfrm>
            <a:off x="5076825" y="1050925"/>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pic>
        <p:nvPicPr>
          <p:cNvPr id="391187" name="Picture 19">
            <a:extLst>
              <a:ext uri="{FF2B5EF4-FFF2-40B4-BE49-F238E27FC236}">
                <a16:creationId xmlns:a16="http://schemas.microsoft.com/office/drawing/2014/main" id="{C32E8251-9E88-8E5C-B3AF-E95A96029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700213"/>
            <a:ext cx="3081338" cy="231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2199" name="Rectangle 7">
            <a:extLst>
              <a:ext uri="{FF2B5EF4-FFF2-40B4-BE49-F238E27FC236}">
                <a16:creationId xmlns:a16="http://schemas.microsoft.com/office/drawing/2014/main" id="{C9742637-6676-4935-C99D-6BBD2DC89E64}"/>
              </a:ext>
            </a:extLst>
          </p:cNvPr>
          <p:cNvSpPr>
            <a:spLocks noChangeArrowheads="1"/>
          </p:cNvSpPr>
          <p:nvPr/>
        </p:nvSpPr>
        <p:spPr bwMode="auto">
          <a:xfrm>
            <a:off x="323850" y="2133600"/>
            <a:ext cx="3887788"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Después de la entrada del pecado, Dios instituyo sacrificios de animales para ilustrar la misión del Salvador venidero. ( Gen 4:4)</a:t>
            </a:r>
          </a:p>
        </p:txBody>
      </p:sp>
      <p:sp>
        <p:nvSpPr>
          <p:cNvPr id="392201" name="Rectangle 9">
            <a:extLst>
              <a:ext uri="{FF2B5EF4-FFF2-40B4-BE49-F238E27FC236}">
                <a16:creationId xmlns:a16="http://schemas.microsoft.com/office/drawing/2014/main" id="{4732778E-DEAB-F11B-EC17-49C747D87FA7}"/>
              </a:ext>
            </a:extLst>
          </p:cNvPr>
          <p:cNvSpPr>
            <a:spLocks noChangeArrowheads="1"/>
          </p:cNvSpPr>
          <p:nvPr/>
        </p:nvSpPr>
        <p:spPr bwMode="auto">
          <a:xfrm>
            <a:off x="250825" y="4595813"/>
            <a:ext cx="40735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Este sistema simbólico dramatizaba la manera en que Dios el Hijo habría de eliminar el pecado.</a:t>
            </a:r>
          </a:p>
        </p:txBody>
      </p:sp>
      <p:grpSp>
        <p:nvGrpSpPr>
          <p:cNvPr id="392203" name="Group 11">
            <a:extLst>
              <a:ext uri="{FF2B5EF4-FFF2-40B4-BE49-F238E27FC236}">
                <a16:creationId xmlns:a16="http://schemas.microsoft.com/office/drawing/2014/main" id="{B4ADD1D7-2CA9-A333-EF0F-BC72CD7989A7}"/>
              </a:ext>
            </a:extLst>
          </p:cNvPr>
          <p:cNvGrpSpPr>
            <a:grpSpLocks/>
          </p:cNvGrpSpPr>
          <p:nvPr/>
        </p:nvGrpSpPr>
        <p:grpSpPr bwMode="auto">
          <a:xfrm>
            <a:off x="395288" y="115888"/>
            <a:ext cx="4105275" cy="908050"/>
            <a:chOff x="249" y="255"/>
            <a:chExt cx="5398" cy="1814"/>
          </a:xfrm>
        </p:grpSpPr>
        <p:sp>
          <p:nvSpPr>
            <p:cNvPr id="392204" name="WordArt 12">
              <a:extLst>
                <a:ext uri="{FF2B5EF4-FFF2-40B4-BE49-F238E27FC236}">
                  <a16:creationId xmlns:a16="http://schemas.microsoft.com/office/drawing/2014/main" id="{AAE83AF9-CCCF-9AF7-245D-AF1AB8C270EA}"/>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392205" name="WordArt 13">
              <a:extLst>
                <a:ext uri="{FF2B5EF4-FFF2-40B4-BE49-F238E27FC236}">
                  <a16:creationId xmlns:a16="http://schemas.microsoft.com/office/drawing/2014/main" id="{913F4159-E047-AF57-0351-47D82EA931CA}"/>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92206" name="WordArt 14">
              <a:extLst>
                <a:ext uri="{FF2B5EF4-FFF2-40B4-BE49-F238E27FC236}">
                  <a16:creationId xmlns:a16="http://schemas.microsoft.com/office/drawing/2014/main" id="{B1299C11-E95C-00CB-35A8-32AB64C6F5B6}"/>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392209" name="WordArt 17">
            <a:extLst>
              <a:ext uri="{FF2B5EF4-FFF2-40B4-BE49-F238E27FC236}">
                <a16:creationId xmlns:a16="http://schemas.microsoft.com/office/drawing/2014/main" id="{0DD7B919-89D3-66C6-E3AE-59F01D6B2059}"/>
              </a:ext>
            </a:extLst>
          </p:cNvPr>
          <p:cNvSpPr>
            <a:spLocks noChangeArrowheads="1" noChangeShapeType="1" noTextEdit="1"/>
          </p:cNvSpPr>
          <p:nvPr/>
        </p:nvSpPr>
        <p:spPr bwMode="auto">
          <a:xfrm>
            <a:off x="5076825" y="1025525"/>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sp>
        <p:nvSpPr>
          <p:cNvPr id="392210" name="WordArt 18">
            <a:extLst>
              <a:ext uri="{FF2B5EF4-FFF2-40B4-BE49-F238E27FC236}">
                <a16:creationId xmlns:a16="http://schemas.microsoft.com/office/drawing/2014/main" id="{3938A243-FBCE-E8E7-A3A4-90123D9CC5D2}"/>
              </a:ext>
            </a:extLst>
          </p:cNvPr>
          <p:cNvSpPr>
            <a:spLocks noChangeArrowheads="1" noChangeShapeType="1" noTextEdit="1"/>
          </p:cNvSpPr>
          <p:nvPr/>
        </p:nvSpPr>
        <p:spPr bwMode="auto">
          <a:xfrm>
            <a:off x="3132138" y="1700213"/>
            <a:ext cx="4176712" cy="358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cs typeface="Arial" panose="020B0604020202020204" pitchFamily="34" charset="0"/>
              </a:rPr>
              <a:t>na Dramatización Profetica de la Salvación</a:t>
            </a:r>
          </a:p>
        </p:txBody>
      </p:sp>
      <p:sp>
        <p:nvSpPr>
          <p:cNvPr id="392211" name="WordArt 19">
            <a:extLst>
              <a:ext uri="{FF2B5EF4-FFF2-40B4-BE49-F238E27FC236}">
                <a16:creationId xmlns:a16="http://schemas.microsoft.com/office/drawing/2014/main" id="{55707567-6A07-C362-A621-78AFDD2896D8}"/>
              </a:ext>
            </a:extLst>
          </p:cNvPr>
          <p:cNvSpPr>
            <a:spLocks noChangeArrowheads="1" noChangeShapeType="1" noTextEdit="1"/>
          </p:cNvSpPr>
          <p:nvPr/>
        </p:nvSpPr>
        <p:spPr bwMode="auto">
          <a:xfrm>
            <a:off x="2484438" y="1341438"/>
            <a:ext cx="720725" cy="7937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663012"/>
                    </a:gs>
                    <a:gs pos="15000">
                      <a:srgbClr val="A65528"/>
                    </a:gs>
                    <a:gs pos="35000">
                      <a:srgbClr val="D49E6C"/>
                    </a:gs>
                    <a:gs pos="50000">
                      <a:srgbClr val="D6B19C"/>
                    </a:gs>
                    <a:gs pos="65000">
                      <a:srgbClr val="D49E6C"/>
                    </a:gs>
                    <a:gs pos="85000">
                      <a:srgbClr val="A65528"/>
                    </a:gs>
                    <a:gs pos="100000">
                      <a:srgbClr val="663012"/>
                    </a:gs>
                  </a:gsLst>
                  <a:lin ang="5400000" scaled="1"/>
                </a:gradFill>
                <a:latin typeface="Edwardian Script ITC" panose="030303020407070D0804" pitchFamily="66" charset="0"/>
              </a:rPr>
              <a:t>U</a:t>
            </a:r>
          </a:p>
        </p:txBody>
      </p:sp>
      <p:pic>
        <p:nvPicPr>
          <p:cNvPr id="392212" name="Picture 20">
            <a:extLst>
              <a:ext uri="{FF2B5EF4-FFF2-40B4-BE49-F238E27FC236}">
                <a16:creationId xmlns:a16="http://schemas.microsoft.com/office/drawing/2014/main" id="{081E2CC4-4725-DC6A-23AF-A4C039AE2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341438"/>
            <a:ext cx="4403725"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3223" name="Rectangle 7">
            <a:extLst>
              <a:ext uri="{FF2B5EF4-FFF2-40B4-BE49-F238E27FC236}">
                <a16:creationId xmlns:a16="http://schemas.microsoft.com/office/drawing/2014/main" id="{92DFEF8F-6F33-6A34-A3EF-826E327D5210}"/>
              </a:ext>
            </a:extLst>
          </p:cNvPr>
          <p:cNvSpPr>
            <a:spLocks noChangeArrowheads="1"/>
          </p:cNvSpPr>
          <p:nvPr/>
        </p:nvSpPr>
        <p:spPr bwMode="auto">
          <a:xfrm>
            <a:off x="323850" y="1687513"/>
            <a:ext cx="35274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s-MX" altLang="es-419" sz="2000"/>
              <a:t>Para obtener el perdón, el pecador arrepentido debía llevar un animal para sacrificarlo, el cual no tuviese ninguna imperfección, puesto que representaba al Salvador exento de pecado. El pecador colocaba entonces su mano sobre el animal inocente y confesaba sus pecados (Lev. 1:3,4).</a:t>
            </a:r>
          </a:p>
        </p:txBody>
      </p:sp>
      <p:grpSp>
        <p:nvGrpSpPr>
          <p:cNvPr id="393225" name="Group 9">
            <a:extLst>
              <a:ext uri="{FF2B5EF4-FFF2-40B4-BE49-F238E27FC236}">
                <a16:creationId xmlns:a16="http://schemas.microsoft.com/office/drawing/2014/main" id="{A7EA7A18-BE69-5494-6E1F-923437097544}"/>
              </a:ext>
            </a:extLst>
          </p:cNvPr>
          <p:cNvGrpSpPr>
            <a:grpSpLocks/>
          </p:cNvGrpSpPr>
          <p:nvPr/>
        </p:nvGrpSpPr>
        <p:grpSpPr bwMode="auto">
          <a:xfrm>
            <a:off x="395288" y="188913"/>
            <a:ext cx="4105275" cy="908050"/>
            <a:chOff x="249" y="255"/>
            <a:chExt cx="5398" cy="1814"/>
          </a:xfrm>
        </p:grpSpPr>
        <p:sp>
          <p:nvSpPr>
            <p:cNvPr id="393226" name="WordArt 10">
              <a:extLst>
                <a:ext uri="{FF2B5EF4-FFF2-40B4-BE49-F238E27FC236}">
                  <a16:creationId xmlns:a16="http://schemas.microsoft.com/office/drawing/2014/main" id="{D06ABA15-EA80-75FB-08BA-A3C440F258CD}"/>
                </a:ext>
              </a:extLst>
            </p:cNvPr>
            <p:cNvSpPr>
              <a:spLocks noChangeArrowheads="1" noChangeShapeType="1" noTextEdit="1"/>
            </p:cNvSpPr>
            <p:nvPr/>
          </p:nvSpPr>
          <p:spPr bwMode="auto">
            <a:xfrm>
              <a:off x="249" y="1046"/>
              <a:ext cx="317" cy="4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1. </a:t>
              </a:r>
            </a:p>
          </p:txBody>
        </p:sp>
        <p:sp>
          <p:nvSpPr>
            <p:cNvPr id="393227" name="WordArt 11">
              <a:extLst>
                <a:ext uri="{FF2B5EF4-FFF2-40B4-BE49-F238E27FC236}">
                  <a16:creationId xmlns:a16="http://schemas.microsoft.com/office/drawing/2014/main" id="{E937011A-CC20-AEDC-47EC-15DD0CFCB391}"/>
                </a:ext>
              </a:extLst>
            </p:cNvPr>
            <p:cNvSpPr>
              <a:spLocks noChangeArrowheads="1" noChangeShapeType="1" noTextEdit="1"/>
            </p:cNvSpPr>
            <p:nvPr/>
          </p:nvSpPr>
          <p:spPr bwMode="auto">
            <a:xfrm>
              <a:off x="703" y="255"/>
              <a:ext cx="771" cy="181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93228" name="WordArt 12">
              <a:extLst>
                <a:ext uri="{FF2B5EF4-FFF2-40B4-BE49-F238E27FC236}">
                  <a16:creationId xmlns:a16="http://schemas.microsoft.com/office/drawing/2014/main" id="{784699A5-DB1F-DE56-10E3-34CFF4E4746E}"/>
                </a:ext>
              </a:extLst>
            </p:cNvPr>
            <p:cNvSpPr>
              <a:spLocks noChangeArrowheads="1" noChangeShapeType="1" noTextEdit="1"/>
            </p:cNvSpPr>
            <p:nvPr/>
          </p:nvSpPr>
          <p:spPr bwMode="auto">
            <a:xfrm>
              <a:off x="1246" y="1024"/>
              <a:ext cx="4401" cy="77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DIOS.</a:t>
              </a:r>
            </a:p>
          </p:txBody>
        </p:sp>
      </p:grpSp>
      <p:sp>
        <p:nvSpPr>
          <p:cNvPr id="393231" name="WordArt 15">
            <a:extLst>
              <a:ext uri="{FF2B5EF4-FFF2-40B4-BE49-F238E27FC236}">
                <a16:creationId xmlns:a16="http://schemas.microsoft.com/office/drawing/2014/main" id="{A23DBCBF-DF03-1274-7420-8D1470F11AAA}"/>
              </a:ext>
            </a:extLst>
          </p:cNvPr>
          <p:cNvSpPr>
            <a:spLocks noChangeArrowheads="1" noChangeShapeType="1" noTextEdit="1"/>
          </p:cNvSpPr>
          <p:nvPr/>
        </p:nvSpPr>
        <p:spPr bwMode="auto">
          <a:xfrm>
            <a:off x="5076825" y="109855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4. Dios Hijo</a:t>
            </a:r>
          </a:p>
        </p:txBody>
      </p:sp>
      <p:pic>
        <p:nvPicPr>
          <p:cNvPr id="393234" name="Picture 18">
            <a:extLst>
              <a:ext uri="{FF2B5EF4-FFF2-40B4-BE49-F238E27FC236}">
                <a16:creationId xmlns:a16="http://schemas.microsoft.com/office/drawing/2014/main" id="{E0C965D3-68D8-1B7A-437C-0EEB1CC00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060575"/>
            <a:ext cx="4321175" cy="3241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co">
  <a:themeElements>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Ec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 Doctrinas y 28 Creencias</Template>
  <TotalTime>3</TotalTime>
  <Words>1550</Words>
  <Application>Microsoft Office PowerPoint</Application>
  <PresentationFormat>Presentación en pantalla (4:3)</PresentationFormat>
  <Paragraphs>192</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Times New Roman</vt:lpstr>
      <vt:lpstr>Wingdings</vt:lpstr>
      <vt:lpstr>Arial Rounded MT Bold</vt:lpstr>
      <vt:lpstr>Brush Script MT</vt:lpstr>
      <vt:lpstr>Monotype Corsiva</vt:lpstr>
      <vt:lpstr>Eco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Willinthon Sanchez Salvador</dc:creator>
  <cp:lastModifiedBy>Willinthon Sanchez Salvador</cp:lastModifiedBy>
  <cp:revision>2</cp:revision>
  <dcterms:created xsi:type="dcterms:W3CDTF">2024-02-06T16:26:49Z</dcterms:created>
  <dcterms:modified xsi:type="dcterms:W3CDTF">2024-02-06T16:30:28Z</dcterms:modified>
</cp:coreProperties>
</file>