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5"/>
  </p:notesMasterIdLst>
  <p:sldIdLst>
    <p:sldId id="319" r:id="rId2"/>
    <p:sldId id="430" r:id="rId3"/>
    <p:sldId id="1577" r:id="rId4"/>
    <p:sldId id="1578" r:id="rId5"/>
    <p:sldId id="1579" r:id="rId6"/>
    <p:sldId id="1580" r:id="rId7"/>
    <p:sldId id="1614" r:id="rId8"/>
    <p:sldId id="1581" r:id="rId9"/>
    <p:sldId id="1613" r:id="rId10"/>
    <p:sldId id="1582" r:id="rId11"/>
    <p:sldId id="1583" r:id="rId12"/>
    <p:sldId id="1584" r:id="rId13"/>
    <p:sldId id="1585" r:id="rId14"/>
    <p:sldId id="1586" r:id="rId15"/>
    <p:sldId id="1587" r:id="rId16"/>
    <p:sldId id="1588" r:id="rId17"/>
    <p:sldId id="1612" r:id="rId18"/>
    <p:sldId id="1589" r:id="rId19"/>
    <p:sldId id="1590" r:id="rId20"/>
    <p:sldId id="1611" r:id="rId21"/>
    <p:sldId id="1591" r:id="rId22"/>
    <p:sldId id="1592" r:id="rId23"/>
    <p:sldId id="1593" r:id="rId24"/>
    <p:sldId id="1594" r:id="rId25"/>
    <p:sldId id="1595" r:id="rId26"/>
    <p:sldId id="1596" r:id="rId27"/>
    <p:sldId id="1597" r:id="rId28"/>
    <p:sldId id="1610" r:id="rId29"/>
    <p:sldId id="1598" r:id="rId30"/>
    <p:sldId id="1609" r:id="rId31"/>
    <p:sldId id="1599" r:id="rId32"/>
    <p:sldId id="1608" r:id="rId33"/>
    <p:sldId id="470" r:id="rId34"/>
  </p:sldIdLst>
  <p:sldSz cx="9144000" cy="6858000" type="screen4x3"/>
  <p:notesSz cx="6858000" cy="9144000"/>
  <p:defaultTex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00"/>
    <a:srgbClr val="A50021"/>
    <a:srgbClr val="800000"/>
    <a:srgbClr val="993300"/>
    <a:srgbClr val="FFCC99"/>
    <a:srgbClr val="66FF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4395" autoAdjust="0"/>
  </p:normalViewPr>
  <p:slideViewPr>
    <p:cSldViewPr>
      <p:cViewPr varScale="1">
        <p:scale>
          <a:sx n="135" d="100"/>
          <a:sy n="135" d="100"/>
        </p:scale>
        <p:origin x="828" y="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8546" name="Rectangle 2">
            <a:extLst>
              <a:ext uri="{FF2B5EF4-FFF2-40B4-BE49-F238E27FC236}">
                <a16:creationId xmlns:a16="http://schemas.microsoft.com/office/drawing/2014/main" id="{BC93A6B1-88E7-D3AC-7B9D-20853E4D574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US" altLang="es-419"/>
          </a:p>
        </p:txBody>
      </p:sp>
      <p:sp>
        <p:nvSpPr>
          <p:cNvPr id="748547" name="Rectangle 3">
            <a:extLst>
              <a:ext uri="{FF2B5EF4-FFF2-40B4-BE49-F238E27FC236}">
                <a16:creationId xmlns:a16="http://schemas.microsoft.com/office/drawing/2014/main" id="{AC4F0A1D-70FF-7240-C2C0-BA6E477A0181}"/>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ltLang="es-419"/>
          </a:p>
        </p:txBody>
      </p:sp>
      <p:sp>
        <p:nvSpPr>
          <p:cNvPr id="748548" name="Rectangle 4">
            <a:extLst>
              <a:ext uri="{FF2B5EF4-FFF2-40B4-BE49-F238E27FC236}">
                <a16:creationId xmlns:a16="http://schemas.microsoft.com/office/drawing/2014/main" id="{775A992E-DCC4-37AF-D74E-3C1DA9AEE476}"/>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8549" name="Rectangle 5">
            <a:extLst>
              <a:ext uri="{FF2B5EF4-FFF2-40B4-BE49-F238E27FC236}">
                <a16:creationId xmlns:a16="http://schemas.microsoft.com/office/drawing/2014/main" id="{32920C07-5987-4D8B-3833-C6EA79CBF986}"/>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419"/>
              <a:t>Haga clic para modificar el estilo de texto del patrón</a:t>
            </a:r>
          </a:p>
          <a:p>
            <a:pPr lvl="1"/>
            <a:r>
              <a:rPr lang="en-US" altLang="es-419"/>
              <a:t>Segundo nivel</a:t>
            </a:r>
          </a:p>
          <a:p>
            <a:pPr lvl="2"/>
            <a:r>
              <a:rPr lang="en-US" altLang="es-419"/>
              <a:t>Tercer nivel</a:t>
            </a:r>
          </a:p>
          <a:p>
            <a:pPr lvl="3"/>
            <a:r>
              <a:rPr lang="en-US" altLang="es-419"/>
              <a:t>Cuarto nivel</a:t>
            </a:r>
          </a:p>
          <a:p>
            <a:pPr lvl="4"/>
            <a:r>
              <a:rPr lang="en-US" altLang="es-419"/>
              <a:t>Quinto nivel</a:t>
            </a:r>
          </a:p>
        </p:txBody>
      </p:sp>
      <p:sp>
        <p:nvSpPr>
          <p:cNvPr id="748550" name="Rectangle 6">
            <a:extLst>
              <a:ext uri="{FF2B5EF4-FFF2-40B4-BE49-F238E27FC236}">
                <a16:creationId xmlns:a16="http://schemas.microsoft.com/office/drawing/2014/main" id="{97BC5EFA-7012-777B-AE16-AD2CA5F2FABC}"/>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US" altLang="es-419"/>
          </a:p>
        </p:txBody>
      </p:sp>
      <p:sp>
        <p:nvSpPr>
          <p:cNvPr id="748551" name="Rectangle 7">
            <a:extLst>
              <a:ext uri="{FF2B5EF4-FFF2-40B4-BE49-F238E27FC236}">
                <a16:creationId xmlns:a16="http://schemas.microsoft.com/office/drawing/2014/main" id="{A4E656E7-9289-2225-56E3-091A99817488}"/>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6204CBAB-B237-427D-B207-57266A54FCB8}" type="slidenum">
              <a:rPr lang="en-US" altLang="es-419"/>
              <a:pPr/>
              <a:t>‹Nº›</a:t>
            </a:fld>
            <a:endParaRPr lang="en-US" altLang="es-419"/>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771DB128-5954-8FCD-B260-6E335719441A}"/>
              </a:ext>
            </a:extLst>
          </p:cNvPr>
          <p:cNvSpPr>
            <a:spLocks noGrp="1" noChangeArrowheads="1"/>
          </p:cNvSpPr>
          <p:nvPr>
            <p:ph type="ctrTitle"/>
          </p:nvPr>
        </p:nvSpPr>
        <p:spPr>
          <a:xfrm>
            <a:off x="2133600" y="1371600"/>
            <a:ext cx="6477000" cy="1752600"/>
          </a:xfrm>
        </p:spPr>
        <p:txBody>
          <a:bodyPr/>
          <a:lstStyle>
            <a:lvl1pPr>
              <a:defRPr sz="5400"/>
            </a:lvl1pPr>
          </a:lstStyle>
          <a:p>
            <a:pPr lvl="0"/>
            <a:r>
              <a:rPr lang="es-ES" altLang="es-419" noProof="0"/>
              <a:t>Haga clic para modificar el estilo de título del patrón</a:t>
            </a:r>
          </a:p>
        </p:txBody>
      </p:sp>
      <p:sp>
        <p:nvSpPr>
          <p:cNvPr id="174083" name="Rectangle 3">
            <a:extLst>
              <a:ext uri="{FF2B5EF4-FFF2-40B4-BE49-F238E27FC236}">
                <a16:creationId xmlns:a16="http://schemas.microsoft.com/office/drawing/2014/main" id="{47C80972-3FF6-BBE6-BEA0-0BADA8FC0310}"/>
              </a:ext>
            </a:extLst>
          </p:cNvPr>
          <p:cNvSpPr>
            <a:spLocks noGrp="1" noChangeArrowheads="1"/>
          </p:cNvSpPr>
          <p:nvPr>
            <p:ph type="subTitle" idx="1"/>
          </p:nvPr>
        </p:nvSpPr>
        <p:spPr>
          <a:xfrm>
            <a:off x="2133600" y="3733800"/>
            <a:ext cx="6477000" cy="1981200"/>
          </a:xfrm>
        </p:spPr>
        <p:txBody>
          <a:bodyPr/>
          <a:lstStyle>
            <a:lvl1pPr marL="0" indent="0">
              <a:buFont typeface="Wingdings" panose="05000000000000000000" pitchFamily="2" charset="2"/>
              <a:buNone/>
              <a:defRPr/>
            </a:lvl1pPr>
          </a:lstStyle>
          <a:p>
            <a:pPr lvl="0"/>
            <a:r>
              <a:rPr lang="es-ES" altLang="es-419" noProof="0"/>
              <a:t>Haga clic para modificar el estilo de subtítulo del patrón</a:t>
            </a:r>
          </a:p>
        </p:txBody>
      </p:sp>
      <p:sp>
        <p:nvSpPr>
          <p:cNvPr id="174084" name="Rectangle 4">
            <a:extLst>
              <a:ext uri="{FF2B5EF4-FFF2-40B4-BE49-F238E27FC236}">
                <a16:creationId xmlns:a16="http://schemas.microsoft.com/office/drawing/2014/main" id="{376D8B20-31D6-DACF-93EB-B350CAFD6D36}"/>
              </a:ext>
            </a:extLst>
          </p:cNvPr>
          <p:cNvSpPr>
            <a:spLocks noGrp="1" noChangeArrowheads="1"/>
          </p:cNvSpPr>
          <p:nvPr>
            <p:ph type="dt" sz="half" idx="2"/>
          </p:nvPr>
        </p:nvSpPr>
        <p:spPr>
          <a:xfrm>
            <a:off x="7086600" y="6248400"/>
            <a:ext cx="1524000" cy="457200"/>
          </a:xfrm>
        </p:spPr>
        <p:txBody>
          <a:bodyPr/>
          <a:lstStyle>
            <a:lvl1pPr>
              <a:defRPr/>
            </a:lvl1pPr>
          </a:lstStyle>
          <a:p>
            <a:endParaRPr lang="es-ES" altLang="es-419"/>
          </a:p>
        </p:txBody>
      </p:sp>
      <p:sp>
        <p:nvSpPr>
          <p:cNvPr id="174085" name="Rectangle 5">
            <a:extLst>
              <a:ext uri="{FF2B5EF4-FFF2-40B4-BE49-F238E27FC236}">
                <a16:creationId xmlns:a16="http://schemas.microsoft.com/office/drawing/2014/main" id="{6689D22D-E348-6636-A0CA-3B6238C63F52}"/>
              </a:ext>
            </a:extLst>
          </p:cNvPr>
          <p:cNvSpPr>
            <a:spLocks noGrp="1" noChangeArrowheads="1"/>
          </p:cNvSpPr>
          <p:nvPr>
            <p:ph type="ftr" sz="quarter" idx="3"/>
          </p:nvPr>
        </p:nvSpPr>
        <p:spPr>
          <a:xfrm>
            <a:off x="3810000" y="6248400"/>
            <a:ext cx="2895600" cy="457200"/>
          </a:xfrm>
        </p:spPr>
        <p:txBody>
          <a:bodyPr/>
          <a:lstStyle>
            <a:lvl1pPr>
              <a:defRPr/>
            </a:lvl1pPr>
          </a:lstStyle>
          <a:p>
            <a:endParaRPr lang="es-ES" altLang="es-419"/>
          </a:p>
        </p:txBody>
      </p:sp>
      <p:sp>
        <p:nvSpPr>
          <p:cNvPr id="174086" name="Rectangle 6">
            <a:extLst>
              <a:ext uri="{FF2B5EF4-FFF2-40B4-BE49-F238E27FC236}">
                <a16:creationId xmlns:a16="http://schemas.microsoft.com/office/drawing/2014/main" id="{68A458AA-2986-B0D4-5D4E-B2FBA4F20678}"/>
              </a:ext>
            </a:extLst>
          </p:cNvPr>
          <p:cNvSpPr>
            <a:spLocks noGrp="1" noChangeArrowheads="1"/>
          </p:cNvSpPr>
          <p:nvPr>
            <p:ph type="sldNum" sz="quarter" idx="4"/>
          </p:nvPr>
        </p:nvSpPr>
        <p:spPr>
          <a:xfrm>
            <a:off x="2209800" y="6248400"/>
            <a:ext cx="1219200" cy="457200"/>
          </a:xfrm>
        </p:spPr>
        <p:txBody>
          <a:bodyPr/>
          <a:lstStyle>
            <a:lvl1pPr>
              <a:defRPr/>
            </a:lvl1pPr>
          </a:lstStyle>
          <a:p>
            <a:fld id="{18C756F1-4377-4801-AFE8-E8CDF325D695}" type="slidenum">
              <a:rPr lang="es-ES" altLang="es-419"/>
              <a:pPr/>
              <a:t>‹Nº›</a:t>
            </a:fld>
            <a:endParaRPr lang="es-ES" altLang="es-419"/>
          </a:p>
        </p:txBody>
      </p:sp>
      <p:sp>
        <p:nvSpPr>
          <p:cNvPr id="174088" name="Oval 8">
            <a:extLst>
              <a:ext uri="{FF2B5EF4-FFF2-40B4-BE49-F238E27FC236}">
                <a16:creationId xmlns:a16="http://schemas.microsoft.com/office/drawing/2014/main" id="{57074212-0F54-C078-4AFF-9DB6C7E89D85}"/>
              </a:ext>
            </a:extLst>
          </p:cNvPr>
          <p:cNvSpPr>
            <a:spLocks noChangeArrowheads="1"/>
          </p:cNvSpPr>
          <p:nvPr/>
        </p:nvSpPr>
        <p:spPr bwMode="auto">
          <a:xfrm>
            <a:off x="395288" y="836613"/>
            <a:ext cx="347662"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ltLang="es-419" sz="2400" b="0">
              <a:solidFill>
                <a:schemeClr val="tx1"/>
              </a:solidFill>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C5D23B-DE3D-50EE-3B2A-C3F2B3C0CAE7}"/>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58343DFE-A175-2652-4AB5-881719A54AA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15F62BD-6C20-445F-5634-602C055DF753}"/>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F6566E61-DB30-EFD6-2B28-62434757943D}"/>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EBC19EA8-3699-4195-6D17-4F9D58554E5F}"/>
              </a:ext>
            </a:extLst>
          </p:cNvPr>
          <p:cNvSpPr>
            <a:spLocks noGrp="1"/>
          </p:cNvSpPr>
          <p:nvPr>
            <p:ph type="sldNum" sz="quarter" idx="12"/>
          </p:nvPr>
        </p:nvSpPr>
        <p:spPr/>
        <p:txBody>
          <a:bodyPr/>
          <a:lstStyle>
            <a:lvl1pPr>
              <a:defRPr/>
            </a:lvl1pPr>
          </a:lstStyle>
          <a:p>
            <a:fld id="{96819F5B-B42E-489C-8BDA-337A919201A2}" type="slidenum">
              <a:rPr lang="es-ES" altLang="es-419"/>
              <a:pPr/>
              <a:t>‹Nº›</a:t>
            </a:fld>
            <a:endParaRPr lang="es-ES" altLang="es-419"/>
          </a:p>
        </p:txBody>
      </p:sp>
    </p:spTree>
    <p:extLst>
      <p:ext uri="{BB962C8B-B14F-4D97-AF65-F5344CB8AC3E}">
        <p14:creationId xmlns:p14="http://schemas.microsoft.com/office/powerpoint/2010/main" val="3751019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0244BDF-8786-A2BE-6B90-7DB5D3A8D026}"/>
              </a:ext>
            </a:extLst>
          </p:cNvPr>
          <p:cNvSpPr>
            <a:spLocks noGrp="1"/>
          </p:cNvSpPr>
          <p:nvPr>
            <p:ph type="title" orient="vert"/>
          </p:nvPr>
        </p:nvSpPr>
        <p:spPr>
          <a:xfrm>
            <a:off x="6781800" y="190500"/>
            <a:ext cx="1752600" cy="5829300"/>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77F84549-EA83-E918-52EC-B00847E2AE36}"/>
              </a:ext>
            </a:extLst>
          </p:cNvPr>
          <p:cNvSpPr>
            <a:spLocks noGrp="1"/>
          </p:cNvSpPr>
          <p:nvPr>
            <p:ph type="body" orient="vert" idx="1"/>
          </p:nvPr>
        </p:nvSpPr>
        <p:spPr>
          <a:xfrm>
            <a:off x="1524000" y="190500"/>
            <a:ext cx="5105400" cy="58293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C8818D6-891D-070A-01D8-7C6AC870136C}"/>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192EA02C-16AF-2110-E703-79431D513D4F}"/>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F0D34518-24EC-7407-7DEB-9F8E2EC85B1C}"/>
              </a:ext>
            </a:extLst>
          </p:cNvPr>
          <p:cNvSpPr>
            <a:spLocks noGrp="1"/>
          </p:cNvSpPr>
          <p:nvPr>
            <p:ph type="sldNum" sz="quarter" idx="12"/>
          </p:nvPr>
        </p:nvSpPr>
        <p:spPr/>
        <p:txBody>
          <a:bodyPr/>
          <a:lstStyle>
            <a:lvl1pPr>
              <a:defRPr/>
            </a:lvl1pPr>
          </a:lstStyle>
          <a:p>
            <a:fld id="{B761B99D-4011-454D-A0A6-D8CDABE6DD62}" type="slidenum">
              <a:rPr lang="es-ES" altLang="es-419"/>
              <a:pPr/>
              <a:t>‹Nº›</a:t>
            </a:fld>
            <a:endParaRPr lang="es-ES" altLang="es-419"/>
          </a:p>
        </p:txBody>
      </p:sp>
    </p:spTree>
    <p:extLst>
      <p:ext uri="{BB962C8B-B14F-4D97-AF65-F5344CB8AC3E}">
        <p14:creationId xmlns:p14="http://schemas.microsoft.com/office/powerpoint/2010/main" val="184275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89496A-EC5E-30D6-FACB-BD3BA0014206}"/>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0B701523-E5F2-F8A1-2667-DBAECFB5C0F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17FA3595-2ADE-AEEC-6BD6-9848CA38E76C}"/>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9C69BBDD-AD44-3BB5-E859-561E1ABBE0D6}"/>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3CA231A7-E205-B1A2-11C1-D64FA93C95E2}"/>
              </a:ext>
            </a:extLst>
          </p:cNvPr>
          <p:cNvSpPr>
            <a:spLocks noGrp="1"/>
          </p:cNvSpPr>
          <p:nvPr>
            <p:ph type="sldNum" sz="quarter" idx="12"/>
          </p:nvPr>
        </p:nvSpPr>
        <p:spPr/>
        <p:txBody>
          <a:bodyPr/>
          <a:lstStyle>
            <a:lvl1pPr>
              <a:defRPr/>
            </a:lvl1pPr>
          </a:lstStyle>
          <a:p>
            <a:fld id="{320F2FD0-20EB-41BC-A48E-5D712ADD9EE9}" type="slidenum">
              <a:rPr lang="es-ES" altLang="es-419"/>
              <a:pPr/>
              <a:t>‹Nº›</a:t>
            </a:fld>
            <a:endParaRPr lang="es-ES" altLang="es-419"/>
          </a:p>
        </p:txBody>
      </p:sp>
    </p:spTree>
    <p:extLst>
      <p:ext uri="{BB962C8B-B14F-4D97-AF65-F5344CB8AC3E}">
        <p14:creationId xmlns:p14="http://schemas.microsoft.com/office/powerpoint/2010/main" val="461244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B89C55-565A-998B-F2DB-987DF462585B}"/>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80D94C5C-2C09-2994-401B-F2735289DFC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567CC63-FD94-76D6-8155-1CD8A6803D60}"/>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5961FFE4-8030-8423-104E-E64A9028B4E4}"/>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E9BC4622-D7D1-551C-6C1E-DDCD4D9AB50E}"/>
              </a:ext>
            </a:extLst>
          </p:cNvPr>
          <p:cNvSpPr>
            <a:spLocks noGrp="1"/>
          </p:cNvSpPr>
          <p:nvPr>
            <p:ph type="sldNum" sz="quarter" idx="12"/>
          </p:nvPr>
        </p:nvSpPr>
        <p:spPr/>
        <p:txBody>
          <a:bodyPr/>
          <a:lstStyle>
            <a:lvl1pPr>
              <a:defRPr/>
            </a:lvl1pPr>
          </a:lstStyle>
          <a:p>
            <a:fld id="{12016683-ECCF-4A18-B63E-25687477D7D2}" type="slidenum">
              <a:rPr lang="es-ES" altLang="es-419"/>
              <a:pPr/>
              <a:t>‹Nº›</a:t>
            </a:fld>
            <a:endParaRPr lang="es-ES" altLang="es-419"/>
          </a:p>
        </p:txBody>
      </p:sp>
    </p:spTree>
    <p:extLst>
      <p:ext uri="{BB962C8B-B14F-4D97-AF65-F5344CB8AC3E}">
        <p14:creationId xmlns:p14="http://schemas.microsoft.com/office/powerpoint/2010/main" val="1162979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014C9C-C554-B400-4575-213436C9FD7E}"/>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D6C52A18-AF5F-6A89-C0C4-F6D5C4647EC6}"/>
              </a:ext>
            </a:extLst>
          </p:cNvPr>
          <p:cNvSpPr>
            <a:spLocks noGrp="1"/>
          </p:cNvSpPr>
          <p:nvPr>
            <p:ph sz="half" idx="1"/>
          </p:nvPr>
        </p:nvSpPr>
        <p:spPr>
          <a:xfrm>
            <a:off x="1524000" y="1905000"/>
            <a:ext cx="3429000" cy="4114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FA438E20-D249-B18A-08F7-229C83F39CC6}"/>
              </a:ext>
            </a:extLst>
          </p:cNvPr>
          <p:cNvSpPr>
            <a:spLocks noGrp="1"/>
          </p:cNvSpPr>
          <p:nvPr>
            <p:ph sz="half" idx="2"/>
          </p:nvPr>
        </p:nvSpPr>
        <p:spPr>
          <a:xfrm>
            <a:off x="5105400" y="1905000"/>
            <a:ext cx="3429000" cy="4114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3FC6AA07-F5E2-D6F8-89F5-DB5460C999BA}"/>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4C90C3F5-AD09-FD51-581A-C092AFE1D463}"/>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BB3478BE-1860-32E9-76B4-EA0AD42B25DD}"/>
              </a:ext>
            </a:extLst>
          </p:cNvPr>
          <p:cNvSpPr>
            <a:spLocks noGrp="1"/>
          </p:cNvSpPr>
          <p:nvPr>
            <p:ph type="sldNum" sz="quarter" idx="12"/>
          </p:nvPr>
        </p:nvSpPr>
        <p:spPr/>
        <p:txBody>
          <a:bodyPr/>
          <a:lstStyle>
            <a:lvl1pPr>
              <a:defRPr/>
            </a:lvl1pPr>
          </a:lstStyle>
          <a:p>
            <a:fld id="{F1BD21B3-E5C8-4B92-9254-42194C54E6CC}" type="slidenum">
              <a:rPr lang="es-ES" altLang="es-419"/>
              <a:pPr/>
              <a:t>‹Nº›</a:t>
            </a:fld>
            <a:endParaRPr lang="es-ES" altLang="es-419"/>
          </a:p>
        </p:txBody>
      </p:sp>
    </p:spTree>
    <p:extLst>
      <p:ext uri="{BB962C8B-B14F-4D97-AF65-F5344CB8AC3E}">
        <p14:creationId xmlns:p14="http://schemas.microsoft.com/office/powerpoint/2010/main" val="412456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B0938D-7E06-3AC4-14D6-F42694DD0E1F}"/>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39B38DB1-74D8-6663-2D6C-F03B5B6A696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38EE6A5-2F65-904E-B971-EC0E5246EE2A}"/>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333BEEBF-B017-7C76-D860-8D42DC4FD8F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BB3C10C-1071-C942-05D4-D2A6FDF6A0B4}"/>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46C610E6-633E-A83B-A6AC-9159FB802EC8}"/>
              </a:ext>
            </a:extLst>
          </p:cNvPr>
          <p:cNvSpPr>
            <a:spLocks noGrp="1"/>
          </p:cNvSpPr>
          <p:nvPr>
            <p:ph type="dt" sz="half" idx="10"/>
          </p:nvPr>
        </p:nvSpPr>
        <p:spPr/>
        <p:txBody>
          <a:bodyPr/>
          <a:lstStyle>
            <a:lvl1pPr>
              <a:defRPr/>
            </a:lvl1pPr>
          </a:lstStyle>
          <a:p>
            <a:endParaRPr lang="es-ES" altLang="es-419"/>
          </a:p>
        </p:txBody>
      </p:sp>
      <p:sp>
        <p:nvSpPr>
          <p:cNvPr id="8" name="Marcador de pie de página 7">
            <a:extLst>
              <a:ext uri="{FF2B5EF4-FFF2-40B4-BE49-F238E27FC236}">
                <a16:creationId xmlns:a16="http://schemas.microsoft.com/office/drawing/2014/main" id="{D4461DFD-E64A-CAE8-024E-822B2E3252A4}"/>
              </a:ext>
            </a:extLst>
          </p:cNvPr>
          <p:cNvSpPr>
            <a:spLocks noGrp="1"/>
          </p:cNvSpPr>
          <p:nvPr>
            <p:ph type="ftr" sz="quarter" idx="11"/>
          </p:nvPr>
        </p:nvSpPr>
        <p:spPr/>
        <p:txBody>
          <a:bodyPr/>
          <a:lstStyle>
            <a:lvl1pPr>
              <a:defRPr/>
            </a:lvl1pPr>
          </a:lstStyle>
          <a:p>
            <a:endParaRPr lang="es-ES" altLang="es-419"/>
          </a:p>
        </p:txBody>
      </p:sp>
      <p:sp>
        <p:nvSpPr>
          <p:cNvPr id="9" name="Marcador de número de diapositiva 8">
            <a:extLst>
              <a:ext uri="{FF2B5EF4-FFF2-40B4-BE49-F238E27FC236}">
                <a16:creationId xmlns:a16="http://schemas.microsoft.com/office/drawing/2014/main" id="{99C19672-DBF1-7679-721C-01FF8C8EBF00}"/>
              </a:ext>
            </a:extLst>
          </p:cNvPr>
          <p:cNvSpPr>
            <a:spLocks noGrp="1"/>
          </p:cNvSpPr>
          <p:nvPr>
            <p:ph type="sldNum" sz="quarter" idx="12"/>
          </p:nvPr>
        </p:nvSpPr>
        <p:spPr/>
        <p:txBody>
          <a:bodyPr/>
          <a:lstStyle>
            <a:lvl1pPr>
              <a:defRPr/>
            </a:lvl1pPr>
          </a:lstStyle>
          <a:p>
            <a:fld id="{D10DE4DD-AF6B-488C-AD0E-CE4E984DED21}" type="slidenum">
              <a:rPr lang="es-ES" altLang="es-419"/>
              <a:pPr/>
              <a:t>‹Nº›</a:t>
            </a:fld>
            <a:endParaRPr lang="es-ES" altLang="es-419"/>
          </a:p>
        </p:txBody>
      </p:sp>
    </p:spTree>
    <p:extLst>
      <p:ext uri="{BB962C8B-B14F-4D97-AF65-F5344CB8AC3E}">
        <p14:creationId xmlns:p14="http://schemas.microsoft.com/office/powerpoint/2010/main" val="2266382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DFB48-AB0D-9DF1-E674-2F0BD3F1CE0E}"/>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E193A56A-3F96-F802-1836-6AFE7ABBC85F}"/>
              </a:ext>
            </a:extLst>
          </p:cNvPr>
          <p:cNvSpPr>
            <a:spLocks noGrp="1"/>
          </p:cNvSpPr>
          <p:nvPr>
            <p:ph type="dt" sz="half" idx="10"/>
          </p:nvPr>
        </p:nvSpPr>
        <p:spPr/>
        <p:txBody>
          <a:bodyPr/>
          <a:lstStyle>
            <a:lvl1pPr>
              <a:defRPr/>
            </a:lvl1pPr>
          </a:lstStyle>
          <a:p>
            <a:endParaRPr lang="es-ES" altLang="es-419"/>
          </a:p>
        </p:txBody>
      </p:sp>
      <p:sp>
        <p:nvSpPr>
          <p:cNvPr id="4" name="Marcador de pie de página 3">
            <a:extLst>
              <a:ext uri="{FF2B5EF4-FFF2-40B4-BE49-F238E27FC236}">
                <a16:creationId xmlns:a16="http://schemas.microsoft.com/office/drawing/2014/main" id="{21A2160E-F320-F6BF-15DC-66017C6F2EE1}"/>
              </a:ext>
            </a:extLst>
          </p:cNvPr>
          <p:cNvSpPr>
            <a:spLocks noGrp="1"/>
          </p:cNvSpPr>
          <p:nvPr>
            <p:ph type="ftr" sz="quarter" idx="11"/>
          </p:nvPr>
        </p:nvSpPr>
        <p:spPr/>
        <p:txBody>
          <a:bodyPr/>
          <a:lstStyle>
            <a:lvl1pPr>
              <a:defRPr/>
            </a:lvl1pPr>
          </a:lstStyle>
          <a:p>
            <a:endParaRPr lang="es-ES" altLang="es-419"/>
          </a:p>
        </p:txBody>
      </p:sp>
      <p:sp>
        <p:nvSpPr>
          <p:cNvPr id="5" name="Marcador de número de diapositiva 4">
            <a:extLst>
              <a:ext uri="{FF2B5EF4-FFF2-40B4-BE49-F238E27FC236}">
                <a16:creationId xmlns:a16="http://schemas.microsoft.com/office/drawing/2014/main" id="{D697FE73-8952-0501-4C41-6C49581E6E7F}"/>
              </a:ext>
            </a:extLst>
          </p:cNvPr>
          <p:cNvSpPr>
            <a:spLocks noGrp="1"/>
          </p:cNvSpPr>
          <p:nvPr>
            <p:ph type="sldNum" sz="quarter" idx="12"/>
          </p:nvPr>
        </p:nvSpPr>
        <p:spPr/>
        <p:txBody>
          <a:bodyPr/>
          <a:lstStyle>
            <a:lvl1pPr>
              <a:defRPr/>
            </a:lvl1pPr>
          </a:lstStyle>
          <a:p>
            <a:fld id="{08DD72ED-4A12-45F1-8447-055DA04304EC}" type="slidenum">
              <a:rPr lang="es-ES" altLang="es-419"/>
              <a:pPr/>
              <a:t>‹Nº›</a:t>
            </a:fld>
            <a:endParaRPr lang="es-ES" altLang="es-419"/>
          </a:p>
        </p:txBody>
      </p:sp>
    </p:spTree>
    <p:extLst>
      <p:ext uri="{BB962C8B-B14F-4D97-AF65-F5344CB8AC3E}">
        <p14:creationId xmlns:p14="http://schemas.microsoft.com/office/powerpoint/2010/main" val="503318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C998507-DAB3-70FE-6D13-0CB70BD0AB91}"/>
              </a:ext>
            </a:extLst>
          </p:cNvPr>
          <p:cNvSpPr>
            <a:spLocks noGrp="1"/>
          </p:cNvSpPr>
          <p:nvPr>
            <p:ph type="dt" sz="half" idx="10"/>
          </p:nvPr>
        </p:nvSpPr>
        <p:spPr/>
        <p:txBody>
          <a:bodyPr/>
          <a:lstStyle>
            <a:lvl1pPr>
              <a:defRPr/>
            </a:lvl1pPr>
          </a:lstStyle>
          <a:p>
            <a:endParaRPr lang="es-ES" altLang="es-419"/>
          </a:p>
        </p:txBody>
      </p:sp>
      <p:sp>
        <p:nvSpPr>
          <p:cNvPr id="3" name="Marcador de pie de página 2">
            <a:extLst>
              <a:ext uri="{FF2B5EF4-FFF2-40B4-BE49-F238E27FC236}">
                <a16:creationId xmlns:a16="http://schemas.microsoft.com/office/drawing/2014/main" id="{4821270D-F647-A088-893E-64B0FC37FAD2}"/>
              </a:ext>
            </a:extLst>
          </p:cNvPr>
          <p:cNvSpPr>
            <a:spLocks noGrp="1"/>
          </p:cNvSpPr>
          <p:nvPr>
            <p:ph type="ftr" sz="quarter" idx="11"/>
          </p:nvPr>
        </p:nvSpPr>
        <p:spPr/>
        <p:txBody>
          <a:bodyPr/>
          <a:lstStyle>
            <a:lvl1pPr>
              <a:defRPr/>
            </a:lvl1pPr>
          </a:lstStyle>
          <a:p>
            <a:endParaRPr lang="es-ES" altLang="es-419"/>
          </a:p>
        </p:txBody>
      </p:sp>
      <p:sp>
        <p:nvSpPr>
          <p:cNvPr id="4" name="Marcador de número de diapositiva 3">
            <a:extLst>
              <a:ext uri="{FF2B5EF4-FFF2-40B4-BE49-F238E27FC236}">
                <a16:creationId xmlns:a16="http://schemas.microsoft.com/office/drawing/2014/main" id="{1A034D8C-EA3B-8DBD-E309-EB0E2FFCF0D8}"/>
              </a:ext>
            </a:extLst>
          </p:cNvPr>
          <p:cNvSpPr>
            <a:spLocks noGrp="1"/>
          </p:cNvSpPr>
          <p:nvPr>
            <p:ph type="sldNum" sz="quarter" idx="12"/>
          </p:nvPr>
        </p:nvSpPr>
        <p:spPr/>
        <p:txBody>
          <a:bodyPr/>
          <a:lstStyle>
            <a:lvl1pPr>
              <a:defRPr/>
            </a:lvl1pPr>
          </a:lstStyle>
          <a:p>
            <a:fld id="{FB9DD364-265A-4269-998E-970A127FBF88}" type="slidenum">
              <a:rPr lang="es-ES" altLang="es-419"/>
              <a:pPr/>
              <a:t>‹Nº›</a:t>
            </a:fld>
            <a:endParaRPr lang="es-ES" altLang="es-419"/>
          </a:p>
        </p:txBody>
      </p:sp>
    </p:spTree>
    <p:extLst>
      <p:ext uri="{BB962C8B-B14F-4D97-AF65-F5344CB8AC3E}">
        <p14:creationId xmlns:p14="http://schemas.microsoft.com/office/powerpoint/2010/main" val="805729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8E89E2-26B2-3BE0-A5FD-6F4F65935EBF}"/>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333F8758-BDC9-8349-150B-588CD4957F2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365220AA-794D-CB86-83F1-3780CF02AD6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DCC1CD-DD78-0D93-6E84-5CC453E46196}"/>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4DF437F3-E18D-4D9C-C1C4-E006785C8D5A}"/>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732CBE52-5253-C5FC-7E29-936222739473}"/>
              </a:ext>
            </a:extLst>
          </p:cNvPr>
          <p:cNvSpPr>
            <a:spLocks noGrp="1"/>
          </p:cNvSpPr>
          <p:nvPr>
            <p:ph type="sldNum" sz="quarter" idx="12"/>
          </p:nvPr>
        </p:nvSpPr>
        <p:spPr/>
        <p:txBody>
          <a:bodyPr/>
          <a:lstStyle>
            <a:lvl1pPr>
              <a:defRPr/>
            </a:lvl1pPr>
          </a:lstStyle>
          <a:p>
            <a:fld id="{E65E098C-9EC8-4093-9303-1803B01FA79A}" type="slidenum">
              <a:rPr lang="es-ES" altLang="es-419"/>
              <a:pPr/>
              <a:t>‹Nº›</a:t>
            </a:fld>
            <a:endParaRPr lang="es-ES" altLang="es-419"/>
          </a:p>
        </p:txBody>
      </p:sp>
    </p:spTree>
    <p:extLst>
      <p:ext uri="{BB962C8B-B14F-4D97-AF65-F5344CB8AC3E}">
        <p14:creationId xmlns:p14="http://schemas.microsoft.com/office/powerpoint/2010/main" val="229432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2F6788-FC0E-AF9A-0B33-1DF7B5E4D7BD}"/>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49D928B8-FE58-6A60-8308-1AC53DC096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id="{48F364DF-A5D1-C745-A9FD-FE01EE69364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6F021E9-9243-388F-7812-4F44020FFC7B}"/>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B041863B-E6EB-1999-9326-83C5A263B685}"/>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6CF61647-13EB-E9E8-CB8F-0D7F631C70BB}"/>
              </a:ext>
            </a:extLst>
          </p:cNvPr>
          <p:cNvSpPr>
            <a:spLocks noGrp="1"/>
          </p:cNvSpPr>
          <p:nvPr>
            <p:ph type="sldNum" sz="quarter" idx="12"/>
          </p:nvPr>
        </p:nvSpPr>
        <p:spPr/>
        <p:txBody>
          <a:bodyPr/>
          <a:lstStyle>
            <a:lvl1pPr>
              <a:defRPr/>
            </a:lvl1pPr>
          </a:lstStyle>
          <a:p>
            <a:fld id="{2E91C8D8-21EC-4E1E-BE6A-973EFE248EA3}" type="slidenum">
              <a:rPr lang="es-ES" altLang="es-419"/>
              <a:pPr/>
              <a:t>‹Nº›</a:t>
            </a:fld>
            <a:endParaRPr lang="es-ES" altLang="es-419"/>
          </a:p>
        </p:txBody>
      </p:sp>
    </p:spTree>
    <p:extLst>
      <p:ext uri="{BB962C8B-B14F-4D97-AF65-F5344CB8AC3E}">
        <p14:creationId xmlns:p14="http://schemas.microsoft.com/office/powerpoint/2010/main" val="2446606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E297034C-0E2F-0F88-C569-A4F87EBA20D5}"/>
              </a:ext>
            </a:extLst>
          </p:cNvPr>
          <p:cNvSpPr>
            <a:spLocks noGrp="1" noChangeArrowheads="1"/>
          </p:cNvSpPr>
          <p:nvPr>
            <p:ph type="title"/>
          </p:nvPr>
        </p:nvSpPr>
        <p:spPr bwMode="auto">
          <a:xfrm>
            <a:off x="1524000" y="190500"/>
            <a:ext cx="70104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419"/>
              <a:t>Haga clic para cambiar el estilo de título	</a:t>
            </a:r>
          </a:p>
        </p:txBody>
      </p:sp>
      <p:sp>
        <p:nvSpPr>
          <p:cNvPr id="173059" name="Rectangle 3">
            <a:extLst>
              <a:ext uri="{FF2B5EF4-FFF2-40B4-BE49-F238E27FC236}">
                <a16:creationId xmlns:a16="http://schemas.microsoft.com/office/drawing/2014/main" id="{02DD5274-328A-0357-D385-A63DBDF9D808}"/>
              </a:ext>
            </a:extLst>
          </p:cNvPr>
          <p:cNvSpPr>
            <a:spLocks noGrp="1" noChangeArrowheads="1"/>
          </p:cNvSpPr>
          <p:nvPr>
            <p:ph type="body" idx="1"/>
          </p:nvPr>
        </p:nvSpPr>
        <p:spPr bwMode="auto">
          <a:xfrm>
            <a:off x="1524000" y="19050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419"/>
              <a:t>Haga clic para modificar el estilo de texto del patrón</a:t>
            </a:r>
          </a:p>
          <a:p>
            <a:pPr lvl="1"/>
            <a:r>
              <a:rPr lang="es-ES" altLang="es-419"/>
              <a:t>Segundo nivel</a:t>
            </a:r>
          </a:p>
          <a:p>
            <a:pPr lvl="2"/>
            <a:r>
              <a:rPr lang="es-ES" altLang="es-419"/>
              <a:t>Tercer nivel</a:t>
            </a:r>
          </a:p>
          <a:p>
            <a:pPr lvl="3"/>
            <a:r>
              <a:rPr lang="es-ES" altLang="es-419"/>
              <a:t>Cuarto nivel</a:t>
            </a:r>
          </a:p>
          <a:p>
            <a:pPr lvl="4"/>
            <a:r>
              <a:rPr lang="es-ES" altLang="es-419"/>
              <a:t>Quinto nivel</a:t>
            </a:r>
          </a:p>
        </p:txBody>
      </p:sp>
      <p:sp>
        <p:nvSpPr>
          <p:cNvPr id="173060" name="Rectangle 4">
            <a:extLst>
              <a:ext uri="{FF2B5EF4-FFF2-40B4-BE49-F238E27FC236}">
                <a16:creationId xmlns:a16="http://schemas.microsoft.com/office/drawing/2014/main" id="{EDE9F8C3-1B61-3AFD-1BF5-9D3C448DC8F7}"/>
              </a:ext>
            </a:extLst>
          </p:cNvPr>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solidFill>
                  <a:schemeClr val="tx1"/>
                </a:solidFill>
              </a:defRPr>
            </a:lvl1pPr>
          </a:lstStyle>
          <a:p>
            <a:endParaRPr lang="es-ES" altLang="es-419"/>
          </a:p>
        </p:txBody>
      </p:sp>
      <p:sp>
        <p:nvSpPr>
          <p:cNvPr id="173061" name="Rectangle 5">
            <a:extLst>
              <a:ext uri="{FF2B5EF4-FFF2-40B4-BE49-F238E27FC236}">
                <a16:creationId xmlns:a16="http://schemas.microsoft.com/office/drawing/2014/main" id="{07899C2B-D67A-30F8-57B4-E6EB3A0B0F23}"/>
              </a:ext>
            </a:extLst>
          </p:cNvPr>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solidFill>
                  <a:schemeClr val="tx1"/>
                </a:solidFill>
              </a:defRPr>
            </a:lvl1pPr>
          </a:lstStyle>
          <a:p>
            <a:endParaRPr lang="es-ES" altLang="es-419"/>
          </a:p>
        </p:txBody>
      </p:sp>
      <p:sp>
        <p:nvSpPr>
          <p:cNvPr id="173062" name="Rectangle 6">
            <a:extLst>
              <a:ext uri="{FF2B5EF4-FFF2-40B4-BE49-F238E27FC236}">
                <a16:creationId xmlns:a16="http://schemas.microsoft.com/office/drawing/2014/main" id="{6FCF38A1-CC50-DA79-6954-D39D35D2290C}"/>
              </a:ext>
            </a:extLst>
          </p:cNvPr>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fld id="{C9F368FC-7030-4CCC-B4C3-7A6C774BEEF1}" type="slidenum">
              <a:rPr lang="es-ES" altLang="es-419"/>
              <a:pPr/>
              <a:t>‹Nº›</a:t>
            </a:fld>
            <a:endParaRPr lang="es-ES" altLang="es-419"/>
          </a:p>
        </p:txBody>
      </p:sp>
      <p:sp>
        <p:nvSpPr>
          <p:cNvPr id="173064" name="Oval 8">
            <a:extLst>
              <a:ext uri="{FF2B5EF4-FFF2-40B4-BE49-F238E27FC236}">
                <a16:creationId xmlns:a16="http://schemas.microsoft.com/office/drawing/2014/main" id="{D76BB76F-7329-AFE6-EC7D-08F1FEDB402C}"/>
              </a:ext>
            </a:extLst>
          </p:cNvPr>
          <p:cNvSpPr>
            <a:spLocks noChangeArrowheads="1"/>
          </p:cNvSpPr>
          <p:nvPr/>
        </p:nvSpPr>
        <p:spPr bwMode="auto">
          <a:xfrm>
            <a:off x="152400" y="838200"/>
            <a:ext cx="228600" cy="2286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ltLang="es-419" sz="2400" b="0">
              <a:solidFill>
                <a:schemeClr val="tx1"/>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rtl="0" eaLnBrk="1" fontAlgn="base" hangingPunct="1">
        <a:spcBef>
          <a:spcPct val="0"/>
        </a:spcBef>
        <a:spcAft>
          <a:spcPct val="0"/>
        </a:spcAft>
        <a:defRPr sz="4200" kern="1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panose="020B0604020202020204" pitchFamily="34" charset="0"/>
        </a:defRPr>
      </a:lvl2pPr>
      <a:lvl3pPr algn="l" rtl="0" eaLnBrk="1" fontAlgn="base" hangingPunct="1">
        <a:spcBef>
          <a:spcPct val="0"/>
        </a:spcBef>
        <a:spcAft>
          <a:spcPct val="0"/>
        </a:spcAft>
        <a:defRPr sz="4200">
          <a:solidFill>
            <a:schemeClr val="tx2"/>
          </a:solidFill>
          <a:latin typeface="Arial" panose="020B0604020202020204" pitchFamily="34" charset="0"/>
        </a:defRPr>
      </a:lvl3pPr>
      <a:lvl4pPr algn="l" rtl="0" eaLnBrk="1" fontAlgn="base" hangingPunct="1">
        <a:spcBef>
          <a:spcPct val="0"/>
        </a:spcBef>
        <a:spcAft>
          <a:spcPct val="0"/>
        </a:spcAft>
        <a:defRPr sz="4200">
          <a:solidFill>
            <a:schemeClr val="tx2"/>
          </a:solidFill>
          <a:latin typeface="Arial" panose="020B0604020202020204" pitchFamily="34" charset="0"/>
        </a:defRPr>
      </a:lvl4pPr>
      <a:lvl5pPr algn="l" rtl="0" eaLnBrk="1" fontAlgn="base" hangingPunct="1">
        <a:spcBef>
          <a:spcPct val="0"/>
        </a:spcBef>
        <a:spcAft>
          <a:spcPct val="0"/>
        </a:spcAft>
        <a:defRPr sz="4200">
          <a:solidFill>
            <a:schemeClr val="tx2"/>
          </a:solidFill>
          <a:latin typeface="Arial" panose="020B0604020202020204" pitchFamily="34" charset="0"/>
        </a:defRPr>
      </a:lvl5pPr>
      <a:lvl6pPr marL="457200" algn="l" rtl="0" eaLnBrk="1" fontAlgn="base" hangingPunct="1">
        <a:spcBef>
          <a:spcPct val="0"/>
        </a:spcBef>
        <a:spcAft>
          <a:spcPct val="0"/>
        </a:spcAft>
        <a:defRPr sz="4200">
          <a:solidFill>
            <a:schemeClr val="tx2"/>
          </a:solidFill>
          <a:latin typeface="Arial" panose="020B0604020202020204" pitchFamily="34" charset="0"/>
        </a:defRPr>
      </a:lvl6pPr>
      <a:lvl7pPr marL="914400" algn="l" rtl="0" eaLnBrk="1" fontAlgn="base" hangingPunct="1">
        <a:spcBef>
          <a:spcPct val="0"/>
        </a:spcBef>
        <a:spcAft>
          <a:spcPct val="0"/>
        </a:spcAft>
        <a:defRPr sz="4200">
          <a:solidFill>
            <a:schemeClr val="tx2"/>
          </a:solidFill>
          <a:latin typeface="Arial" panose="020B0604020202020204" pitchFamily="34" charset="0"/>
        </a:defRPr>
      </a:lvl7pPr>
      <a:lvl8pPr marL="1371600" algn="l" rtl="0" eaLnBrk="1" fontAlgn="base" hangingPunct="1">
        <a:spcBef>
          <a:spcPct val="0"/>
        </a:spcBef>
        <a:spcAft>
          <a:spcPct val="0"/>
        </a:spcAft>
        <a:defRPr sz="4200">
          <a:solidFill>
            <a:schemeClr val="tx2"/>
          </a:solidFill>
          <a:latin typeface="Arial" panose="020B0604020202020204" pitchFamily="34" charset="0"/>
        </a:defRPr>
      </a:lvl8pPr>
      <a:lvl9pPr marL="1828800" algn="l" rtl="0" eaLnBrk="1" fontAlgn="base" hangingPunct="1">
        <a:spcBef>
          <a:spcPct val="0"/>
        </a:spcBef>
        <a:spcAft>
          <a:spcPct val="0"/>
        </a:spcAft>
        <a:defRPr sz="42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SzPct val="70000"/>
        <a:buFont typeface="Wingdings" panose="05000000000000000000" pitchFamily="2" charset="2"/>
        <a:buChar char="¢"/>
        <a:defRPr sz="3000" kern="1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anose="05000000000000000000" pitchFamily="2" charset="2"/>
        <a:buChar char="l"/>
        <a:defRPr sz="2800" kern="1200">
          <a:solidFill>
            <a:schemeClr val="tx2"/>
          </a:solidFill>
          <a:latin typeface="+mn-lt"/>
          <a:ea typeface="+mn-ea"/>
          <a:cs typeface="+mn-cs"/>
        </a:defRPr>
      </a:lvl2pPr>
      <a:lvl3pPr marL="1143000" indent="-228600" algn="l" rtl="0" eaLnBrk="1" fontAlgn="base" hangingPunct="1">
        <a:spcBef>
          <a:spcPct val="20000"/>
        </a:spcBef>
        <a:spcAft>
          <a:spcPct val="0"/>
        </a:spcAft>
        <a:buClr>
          <a:schemeClr val="accent2"/>
        </a:buClr>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3979" name="WordArt 11">
            <a:extLst>
              <a:ext uri="{FF2B5EF4-FFF2-40B4-BE49-F238E27FC236}">
                <a16:creationId xmlns:a16="http://schemas.microsoft.com/office/drawing/2014/main" id="{FF715BA8-78E9-15B4-3FD4-43B701C9219B}"/>
              </a:ext>
            </a:extLst>
          </p:cNvPr>
          <p:cNvSpPr>
            <a:spLocks noChangeArrowheads="1" noChangeShapeType="1" noTextEdit="1"/>
          </p:cNvSpPr>
          <p:nvPr/>
        </p:nvSpPr>
        <p:spPr bwMode="auto">
          <a:xfrm>
            <a:off x="900113" y="3213100"/>
            <a:ext cx="647700" cy="8874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atin typeface="Impact" panose="020B0806030902050204" pitchFamily="34" charset="0"/>
              </a:rPr>
              <a:t>28.</a:t>
            </a:r>
          </a:p>
        </p:txBody>
      </p:sp>
      <p:sp>
        <p:nvSpPr>
          <p:cNvPr id="83980" name="WordArt 12">
            <a:extLst>
              <a:ext uri="{FF2B5EF4-FFF2-40B4-BE49-F238E27FC236}">
                <a16:creationId xmlns:a16="http://schemas.microsoft.com/office/drawing/2014/main" id="{27B2F542-65F5-C0F7-5CEC-1642533035E0}"/>
              </a:ext>
            </a:extLst>
          </p:cNvPr>
          <p:cNvSpPr>
            <a:spLocks noChangeArrowheads="1" noChangeShapeType="1" noTextEdit="1"/>
          </p:cNvSpPr>
          <p:nvPr/>
        </p:nvSpPr>
        <p:spPr bwMode="auto">
          <a:xfrm>
            <a:off x="1547813" y="2276475"/>
            <a:ext cx="2016125" cy="237648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atin typeface="Edwardian Script ITC" panose="030303020407070D0804" pitchFamily="66" charset="0"/>
              </a:rPr>
              <a:t>L</a:t>
            </a:r>
          </a:p>
        </p:txBody>
      </p:sp>
      <p:sp>
        <p:nvSpPr>
          <p:cNvPr id="83981" name="WordArt 13">
            <a:extLst>
              <a:ext uri="{FF2B5EF4-FFF2-40B4-BE49-F238E27FC236}">
                <a16:creationId xmlns:a16="http://schemas.microsoft.com/office/drawing/2014/main" id="{117378C0-A3DC-5F46-C594-C4C51B05A92B}"/>
              </a:ext>
            </a:extLst>
          </p:cNvPr>
          <p:cNvSpPr>
            <a:spLocks noChangeArrowheads="1" noChangeShapeType="1" noTextEdit="1"/>
          </p:cNvSpPr>
          <p:nvPr/>
        </p:nvSpPr>
        <p:spPr bwMode="auto">
          <a:xfrm>
            <a:off x="3276600" y="3284538"/>
            <a:ext cx="4608513" cy="10080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cs typeface="Arial" panose="020B0604020202020204" pitchFamily="34" charset="0"/>
              </a:rPr>
              <a:t>a Nueva Tierra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77314" name="Rectangle 2">
            <a:extLst>
              <a:ext uri="{FF2B5EF4-FFF2-40B4-BE49-F238E27FC236}">
                <a16:creationId xmlns:a16="http://schemas.microsoft.com/office/drawing/2014/main" id="{571974C6-96B9-A4A0-3B0A-9702057C4958}"/>
              </a:ext>
            </a:extLst>
          </p:cNvPr>
          <p:cNvSpPr>
            <a:spLocks noChangeArrowheads="1"/>
          </p:cNvSpPr>
          <p:nvPr/>
        </p:nvSpPr>
        <p:spPr bwMode="auto">
          <a:xfrm>
            <a:off x="1403350" y="2343150"/>
            <a:ext cx="4752975"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s-MX" altLang="es-419" sz="2000"/>
              <a:t>Sin embargo, estas gemas no son el material principal de la construcción porque Dios hizo la mayor parte de la ciudad, sus edificios, y calles de oro (Apoc.21:18,21) usando este metal precioso tan libremente como la gente ahora utiliza el cemento. Este oro es mas fino que cualquier oro que ahora conozcamos, porque Juan lo llamo “oro puro” semejante a vidrio limpio (Apoc.21:18).</a:t>
            </a:r>
          </a:p>
        </p:txBody>
      </p:sp>
      <p:sp>
        <p:nvSpPr>
          <p:cNvPr id="1677320" name="WordArt 8">
            <a:extLst>
              <a:ext uri="{FF2B5EF4-FFF2-40B4-BE49-F238E27FC236}">
                <a16:creationId xmlns:a16="http://schemas.microsoft.com/office/drawing/2014/main" id="{45C980FA-B620-C3A2-785A-611ED6706343}"/>
              </a:ext>
            </a:extLst>
          </p:cNvPr>
          <p:cNvSpPr>
            <a:spLocks noChangeArrowheads="1" noChangeShapeType="1" noTextEdit="1"/>
          </p:cNvSpPr>
          <p:nvPr/>
        </p:nvSpPr>
        <p:spPr bwMode="auto">
          <a:xfrm>
            <a:off x="4068763" y="1771650"/>
            <a:ext cx="4321175"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pic>
        <p:nvPicPr>
          <p:cNvPr id="1677323" name="Picture 11">
            <a:extLst>
              <a:ext uri="{FF2B5EF4-FFF2-40B4-BE49-F238E27FC236}">
                <a16:creationId xmlns:a16="http://schemas.microsoft.com/office/drawing/2014/main" id="{CFE5271C-BABE-EC11-E273-68A23AB29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060575"/>
            <a:ext cx="3887788" cy="388778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955A75C8-96B8-271C-E78C-89CDB02B0BC6}"/>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93E8C6AB-D5DB-527D-459B-7068A6E31535}"/>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F9DB04B6-FCA9-906B-AA99-E3CCFC40960E}"/>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16BFA227-B983-0149-0C6F-00C76A0CC728}"/>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76290" name="Rectangle 2">
            <a:extLst>
              <a:ext uri="{FF2B5EF4-FFF2-40B4-BE49-F238E27FC236}">
                <a16:creationId xmlns:a16="http://schemas.microsoft.com/office/drawing/2014/main" id="{1327547F-85CB-7D16-7918-5F4EBB7A2A83}"/>
              </a:ext>
            </a:extLst>
          </p:cNvPr>
          <p:cNvSpPr>
            <a:spLocks noChangeArrowheads="1"/>
          </p:cNvSpPr>
          <p:nvPr/>
        </p:nvSpPr>
        <p:spPr bwMode="auto">
          <a:xfrm>
            <a:off x="1403350" y="2970213"/>
            <a:ext cx="7056438"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Desde el trono de Dios en el centro de la ciudad fluye el “rió limpio de agua de vida” (Apoc.22:1).</a:t>
            </a:r>
            <a:endParaRPr lang="en-US" altLang="es-419" sz="2000"/>
          </a:p>
          <a:p>
            <a:r>
              <a:rPr lang="es-MX" altLang="es-419" sz="2000"/>
              <a:t>Sus doce frutos contienen el elemento vital de la vida del cual la raza humana ha carecido desde que Adán y Eva tuvieron que salir del Edén -el antídoto para la vejez, el deterioro y el simple cansancio (Apoc. 22:2; Gen. 3:22) los que comen del fruto de este árbol no necesitaran noche para descansar (Apoc. 21:25) porque en la tierra nueva nunca sentirán cansancio.</a:t>
            </a:r>
          </a:p>
        </p:txBody>
      </p:sp>
      <p:sp>
        <p:nvSpPr>
          <p:cNvPr id="1676291" name="Rectangle 3">
            <a:extLst>
              <a:ext uri="{FF2B5EF4-FFF2-40B4-BE49-F238E27FC236}">
                <a16:creationId xmlns:a16="http://schemas.microsoft.com/office/drawing/2014/main" id="{57CA7A31-E6F2-FDD9-A17D-40BFB857B27B}"/>
              </a:ext>
            </a:extLst>
          </p:cNvPr>
          <p:cNvSpPr>
            <a:spLocks noChangeArrowheads="1"/>
          </p:cNvSpPr>
          <p:nvPr/>
        </p:nvSpPr>
        <p:spPr bwMode="auto">
          <a:xfrm>
            <a:off x="3132138" y="2565400"/>
            <a:ext cx="3727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LOS ALIMENTOS Y EL AGUA</a:t>
            </a:r>
            <a:endParaRPr lang="en-US" altLang="es-419" sz="2000">
              <a:solidFill>
                <a:srgbClr val="FFFF00"/>
              </a:solidFill>
            </a:endParaRPr>
          </a:p>
        </p:txBody>
      </p:sp>
      <p:sp>
        <p:nvSpPr>
          <p:cNvPr id="1676297" name="WordArt 9">
            <a:extLst>
              <a:ext uri="{FF2B5EF4-FFF2-40B4-BE49-F238E27FC236}">
                <a16:creationId xmlns:a16="http://schemas.microsoft.com/office/drawing/2014/main" id="{074CECAF-1BEB-04BF-2944-262F0268CBFD}"/>
              </a:ext>
            </a:extLst>
          </p:cNvPr>
          <p:cNvSpPr>
            <a:spLocks noChangeArrowheads="1" noChangeShapeType="1" noTextEdit="1"/>
          </p:cNvSpPr>
          <p:nvPr/>
        </p:nvSpPr>
        <p:spPr bwMode="auto">
          <a:xfrm>
            <a:off x="4140200" y="1771650"/>
            <a:ext cx="4321175"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grpSp>
        <p:nvGrpSpPr>
          <p:cNvPr id="2" name="Grupo 1">
            <a:extLst>
              <a:ext uri="{FF2B5EF4-FFF2-40B4-BE49-F238E27FC236}">
                <a16:creationId xmlns:a16="http://schemas.microsoft.com/office/drawing/2014/main" id="{EA483947-29A6-9B45-51E0-E4590207F16C}"/>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441931FC-4A36-BEED-9073-74325B4CD06F}"/>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A1975F61-7518-AFF4-2D25-578BF1A3C0F4}"/>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9D22AC78-19B6-6753-5906-05A9EBC2ECDE}"/>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75266" name="Rectangle 2">
            <a:extLst>
              <a:ext uri="{FF2B5EF4-FFF2-40B4-BE49-F238E27FC236}">
                <a16:creationId xmlns:a16="http://schemas.microsoft.com/office/drawing/2014/main" id="{2A8B8ABB-198C-AF36-E9F6-F373FFF0A153}"/>
              </a:ext>
            </a:extLst>
          </p:cNvPr>
          <p:cNvSpPr>
            <a:spLocks noChangeArrowheads="1"/>
          </p:cNvSpPr>
          <p:nvPr/>
        </p:nvSpPr>
        <p:spPr bwMode="auto">
          <a:xfrm>
            <a:off x="4786313" y="3041650"/>
            <a:ext cx="367347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Ciudad-hogar. La nueva Jerusalén es la ciudad que Abrahán buscaba (Heb:10) dentro de esta vasta ciudad Jesús esta preparando mansiones (Juan 14:2) o como la palabra original lo indica “ moradas” hogares verdaderos.</a:t>
            </a:r>
          </a:p>
        </p:txBody>
      </p:sp>
      <p:sp>
        <p:nvSpPr>
          <p:cNvPr id="1675267" name="Rectangle 3">
            <a:extLst>
              <a:ext uri="{FF2B5EF4-FFF2-40B4-BE49-F238E27FC236}">
                <a16:creationId xmlns:a16="http://schemas.microsoft.com/office/drawing/2014/main" id="{3462BF98-2687-4381-C26C-7C45CBEB3762}"/>
              </a:ext>
            </a:extLst>
          </p:cNvPr>
          <p:cNvSpPr>
            <a:spLocks noChangeArrowheads="1"/>
          </p:cNvSpPr>
          <p:nvPr/>
        </p:nvSpPr>
        <p:spPr bwMode="auto">
          <a:xfrm>
            <a:off x="2700338" y="2492375"/>
            <a:ext cx="357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NUESTRO HOGAR ETERNO</a:t>
            </a:r>
            <a:endParaRPr lang="en-US" altLang="es-419" sz="2000">
              <a:solidFill>
                <a:srgbClr val="FFFF00"/>
              </a:solidFill>
            </a:endParaRPr>
          </a:p>
        </p:txBody>
      </p:sp>
      <p:sp>
        <p:nvSpPr>
          <p:cNvPr id="1675275" name="WordArt 11">
            <a:extLst>
              <a:ext uri="{FF2B5EF4-FFF2-40B4-BE49-F238E27FC236}">
                <a16:creationId xmlns:a16="http://schemas.microsoft.com/office/drawing/2014/main" id="{DAA50414-5351-3126-1052-11CCA3AF0BC1}"/>
              </a:ext>
            </a:extLst>
          </p:cNvPr>
          <p:cNvSpPr>
            <a:spLocks noChangeArrowheads="1" noChangeShapeType="1" noTextEdit="1"/>
          </p:cNvSpPr>
          <p:nvPr/>
        </p:nvSpPr>
        <p:spPr bwMode="auto">
          <a:xfrm>
            <a:off x="4213225" y="1771650"/>
            <a:ext cx="4321175"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pic>
        <p:nvPicPr>
          <p:cNvPr id="1675278" name="Picture 14">
            <a:extLst>
              <a:ext uri="{FF2B5EF4-FFF2-40B4-BE49-F238E27FC236}">
                <a16:creationId xmlns:a16="http://schemas.microsoft.com/office/drawing/2014/main" id="{A968A8F8-B22C-D07B-4C8A-D02F199DB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349500"/>
            <a:ext cx="3519487" cy="39782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6E9EC9BE-D5DE-5B4E-1610-B01282855DAE}"/>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B3609CD4-78F9-A5FE-D50D-8F6CDE7B9426}"/>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1E7308A9-643A-99FD-99BC-82E7F073CCC5}"/>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183DD71A-C624-4313-9168-5F14D1AD3A38}"/>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74242" name="Rectangle 2">
            <a:extLst>
              <a:ext uri="{FF2B5EF4-FFF2-40B4-BE49-F238E27FC236}">
                <a16:creationId xmlns:a16="http://schemas.microsoft.com/office/drawing/2014/main" id="{391D27F3-C48A-2DC6-26D2-1217256E736F}"/>
              </a:ext>
            </a:extLst>
          </p:cNvPr>
          <p:cNvSpPr>
            <a:spLocks noChangeArrowheads="1"/>
          </p:cNvSpPr>
          <p:nvPr/>
        </p:nvSpPr>
        <p:spPr bwMode="auto">
          <a:xfrm>
            <a:off x="1258888" y="2565400"/>
            <a:ext cx="3851275"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Sin embargo los redimidos no estarán confinados dentro de las paredes de la Nueva Jerusalén. Ellos heredaran la tierra. De su hogares de la ciudad de los redimidos Irán al campo a diseñar y construir el hogar de sus sueños. Allí plantar viñas y comerán el fruto de ellas (Isa. 65:21).</a:t>
            </a:r>
          </a:p>
        </p:txBody>
      </p:sp>
      <p:sp>
        <p:nvSpPr>
          <p:cNvPr id="1674243" name="Rectangle 3">
            <a:extLst>
              <a:ext uri="{FF2B5EF4-FFF2-40B4-BE49-F238E27FC236}">
                <a16:creationId xmlns:a16="http://schemas.microsoft.com/office/drawing/2014/main" id="{3ECD3749-A183-7A0E-79D4-5262CDCDC4FA}"/>
              </a:ext>
            </a:extLst>
          </p:cNvPr>
          <p:cNvSpPr>
            <a:spLocks noChangeArrowheads="1"/>
          </p:cNvSpPr>
          <p:nvPr/>
        </p:nvSpPr>
        <p:spPr bwMode="auto">
          <a:xfrm>
            <a:off x="3203575" y="2133600"/>
            <a:ext cx="3305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HOGARES EN EL CAMPO</a:t>
            </a:r>
            <a:endParaRPr lang="en-US" altLang="es-419" sz="2000">
              <a:solidFill>
                <a:srgbClr val="FFFF00"/>
              </a:solidFill>
            </a:endParaRPr>
          </a:p>
        </p:txBody>
      </p:sp>
      <p:sp>
        <p:nvSpPr>
          <p:cNvPr id="1674249" name="WordArt 9">
            <a:extLst>
              <a:ext uri="{FF2B5EF4-FFF2-40B4-BE49-F238E27FC236}">
                <a16:creationId xmlns:a16="http://schemas.microsoft.com/office/drawing/2014/main" id="{141EFC2A-1A63-719E-79A9-C22344F8D413}"/>
              </a:ext>
            </a:extLst>
          </p:cNvPr>
          <p:cNvSpPr>
            <a:spLocks noChangeArrowheads="1" noChangeShapeType="1" noTextEdit="1"/>
          </p:cNvSpPr>
          <p:nvPr/>
        </p:nvSpPr>
        <p:spPr bwMode="auto">
          <a:xfrm>
            <a:off x="4068763" y="1751013"/>
            <a:ext cx="4321175" cy="3095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pic>
        <p:nvPicPr>
          <p:cNvPr id="1674252" name="Picture 12">
            <a:extLst>
              <a:ext uri="{FF2B5EF4-FFF2-40B4-BE49-F238E27FC236}">
                <a16:creationId xmlns:a16="http://schemas.microsoft.com/office/drawing/2014/main" id="{6219945E-3AB6-49A3-6A47-DA3E7FFE1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420938"/>
            <a:ext cx="3887787" cy="291623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40C71608-40FE-5A50-B4CE-AD8DDCE955C3}"/>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67964133-D3F0-6C65-4A77-EB794F78B2BC}"/>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FB7E618D-13D1-5B10-1962-76D45C51D27F}"/>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EC7E5250-C443-6B50-2F08-4DB79B91801D}"/>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73218" name="Rectangle 2">
            <a:extLst>
              <a:ext uri="{FF2B5EF4-FFF2-40B4-BE49-F238E27FC236}">
                <a16:creationId xmlns:a16="http://schemas.microsoft.com/office/drawing/2014/main" id="{4234D16D-7738-5155-CD38-323B09AF7953}"/>
              </a:ext>
            </a:extLst>
          </p:cNvPr>
          <p:cNvSpPr>
            <a:spLocks noChangeArrowheads="1"/>
          </p:cNvSpPr>
          <p:nvPr/>
        </p:nvSpPr>
        <p:spPr bwMode="auto">
          <a:xfrm>
            <a:off x="1258888" y="2982913"/>
            <a:ext cx="72009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En la tierra nueva la promesa que Jesús hizo a sus discípulos se cumplirá eternamente. Para que donde yo estoy vosotros también estéis (Juan 14:3). </a:t>
            </a:r>
            <a:endParaRPr lang="en-US" altLang="es-419" sz="2000"/>
          </a:p>
        </p:txBody>
      </p:sp>
      <p:sp>
        <p:nvSpPr>
          <p:cNvPr id="1673219" name="Rectangle 3">
            <a:extLst>
              <a:ext uri="{FF2B5EF4-FFF2-40B4-BE49-F238E27FC236}">
                <a16:creationId xmlns:a16="http://schemas.microsoft.com/office/drawing/2014/main" id="{471E6BAA-7BDB-0ECC-04AF-91BFCAD96CAE}"/>
              </a:ext>
            </a:extLst>
          </p:cNvPr>
          <p:cNvSpPr>
            <a:spLocks noChangeArrowheads="1"/>
          </p:cNvSpPr>
          <p:nvPr/>
        </p:nvSpPr>
        <p:spPr bwMode="auto">
          <a:xfrm>
            <a:off x="2987675" y="2420938"/>
            <a:ext cx="3925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EN CASA CON DIOS Y CRISTO</a:t>
            </a:r>
            <a:endParaRPr lang="en-US" altLang="es-419" sz="2000">
              <a:solidFill>
                <a:srgbClr val="FFFF00"/>
              </a:solidFill>
            </a:endParaRPr>
          </a:p>
        </p:txBody>
      </p:sp>
      <p:sp>
        <p:nvSpPr>
          <p:cNvPr id="1673221" name="Rectangle 5">
            <a:extLst>
              <a:ext uri="{FF2B5EF4-FFF2-40B4-BE49-F238E27FC236}">
                <a16:creationId xmlns:a16="http://schemas.microsoft.com/office/drawing/2014/main" id="{614F8280-FA2C-0F0A-FF7D-5011AF234E14}"/>
              </a:ext>
            </a:extLst>
          </p:cNvPr>
          <p:cNvSpPr>
            <a:spLocks noChangeArrowheads="1"/>
          </p:cNvSpPr>
          <p:nvPr/>
        </p:nvSpPr>
        <p:spPr bwMode="auto">
          <a:xfrm>
            <a:off x="1331913" y="4117975"/>
            <a:ext cx="7416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“He aquí el tabernáculo de Dios con los hombres, y el morara con ellos; y ellos serán su pueblo, y dios mismo estará con ellos como su Dios” (Apoc. 21:3) los salvados tendrán el, privilegio de vivir en la presencia y el compañerismo del padre y del hijo.</a:t>
            </a:r>
          </a:p>
        </p:txBody>
      </p:sp>
      <p:sp>
        <p:nvSpPr>
          <p:cNvPr id="1673226" name="WordArt 10">
            <a:extLst>
              <a:ext uri="{FF2B5EF4-FFF2-40B4-BE49-F238E27FC236}">
                <a16:creationId xmlns:a16="http://schemas.microsoft.com/office/drawing/2014/main" id="{3BBE798B-E987-C1F5-F41D-5FB25C0D9F7F}"/>
              </a:ext>
            </a:extLst>
          </p:cNvPr>
          <p:cNvSpPr>
            <a:spLocks noChangeArrowheads="1" noChangeShapeType="1" noTextEdit="1"/>
          </p:cNvSpPr>
          <p:nvPr/>
        </p:nvSpPr>
        <p:spPr bwMode="auto">
          <a:xfrm>
            <a:off x="4140200" y="1771650"/>
            <a:ext cx="4321175"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grpSp>
        <p:nvGrpSpPr>
          <p:cNvPr id="2" name="Grupo 1">
            <a:extLst>
              <a:ext uri="{FF2B5EF4-FFF2-40B4-BE49-F238E27FC236}">
                <a16:creationId xmlns:a16="http://schemas.microsoft.com/office/drawing/2014/main" id="{8E691C89-B4AD-9A90-194E-15970A190CE1}"/>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437DBF10-95A2-A3E3-460E-2EC58EE9B877}"/>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D8961017-9736-FA73-14D8-3E84BB884D7C}"/>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D9EAEE37-8BC3-5E9D-7D37-987E427D7656}"/>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72194" name="Rectangle 2">
            <a:extLst>
              <a:ext uri="{FF2B5EF4-FFF2-40B4-BE49-F238E27FC236}">
                <a16:creationId xmlns:a16="http://schemas.microsoft.com/office/drawing/2014/main" id="{B108095A-F9B3-5022-C7A5-7345E357BBC6}"/>
              </a:ext>
            </a:extLst>
          </p:cNvPr>
          <p:cNvSpPr>
            <a:spLocks noChangeArrowheads="1"/>
          </p:cNvSpPr>
          <p:nvPr/>
        </p:nvSpPr>
        <p:spPr bwMode="auto">
          <a:xfrm>
            <a:off x="4572000" y="3189288"/>
            <a:ext cx="4032250" cy="243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Dios hará participar a los redimidos en las actividades de su reino. “ el trono de Dios y del Cordero estarán en ella, y sus siervos le servirán y reinara por los siglos de los siglos.</a:t>
            </a:r>
          </a:p>
        </p:txBody>
      </p:sp>
      <p:sp>
        <p:nvSpPr>
          <p:cNvPr id="1672195" name="Rectangle 3">
            <a:extLst>
              <a:ext uri="{FF2B5EF4-FFF2-40B4-BE49-F238E27FC236}">
                <a16:creationId xmlns:a16="http://schemas.microsoft.com/office/drawing/2014/main" id="{CF413DB4-968B-3429-71FD-B20D01BD567A}"/>
              </a:ext>
            </a:extLst>
          </p:cNvPr>
          <p:cNvSpPr>
            <a:spLocks noChangeArrowheads="1"/>
          </p:cNvSpPr>
          <p:nvPr/>
        </p:nvSpPr>
        <p:spPr bwMode="auto">
          <a:xfrm>
            <a:off x="2339975" y="2492375"/>
            <a:ext cx="4014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LA VIDA EN LA TIERRA NUEVA</a:t>
            </a:r>
            <a:endParaRPr lang="en-US" altLang="es-419" sz="2000">
              <a:solidFill>
                <a:srgbClr val="FFFF00"/>
              </a:solidFill>
            </a:endParaRPr>
          </a:p>
        </p:txBody>
      </p:sp>
      <p:sp>
        <p:nvSpPr>
          <p:cNvPr id="1672201" name="WordArt 9">
            <a:extLst>
              <a:ext uri="{FF2B5EF4-FFF2-40B4-BE49-F238E27FC236}">
                <a16:creationId xmlns:a16="http://schemas.microsoft.com/office/drawing/2014/main" id="{EC8DA29E-E617-14C5-3629-4CF9C1ED62C0}"/>
              </a:ext>
            </a:extLst>
          </p:cNvPr>
          <p:cNvSpPr>
            <a:spLocks noChangeArrowheads="1" noChangeShapeType="1" noTextEdit="1"/>
          </p:cNvSpPr>
          <p:nvPr/>
        </p:nvSpPr>
        <p:spPr bwMode="auto">
          <a:xfrm>
            <a:off x="4068763" y="1771650"/>
            <a:ext cx="4321175"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pic>
        <p:nvPicPr>
          <p:cNvPr id="1672204" name="Picture 12">
            <a:extLst>
              <a:ext uri="{FF2B5EF4-FFF2-40B4-BE49-F238E27FC236}">
                <a16:creationId xmlns:a16="http://schemas.microsoft.com/office/drawing/2014/main" id="{8B703E4D-FC9D-1A06-057D-C718EF18E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276475"/>
            <a:ext cx="3519487" cy="39782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F7299416-40CC-7E79-A4C6-218D0DF7AC04}"/>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C4B0285C-6AA4-6B50-9ACC-0EDC4356214A}"/>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36919061-166C-E1FA-FC17-52C867C9E208}"/>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829E4A1B-480C-8F20-605B-5DDC77B05F07}"/>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71170" name="Rectangle 2">
            <a:extLst>
              <a:ext uri="{FF2B5EF4-FFF2-40B4-BE49-F238E27FC236}">
                <a16:creationId xmlns:a16="http://schemas.microsoft.com/office/drawing/2014/main" id="{DBE107C3-0D79-E96A-1067-772A60BB1405}"/>
              </a:ext>
            </a:extLst>
          </p:cNvPr>
          <p:cNvSpPr>
            <a:spLocks noChangeArrowheads="1"/>
          </p:cNvSpPr>
          <p:nvPr/>
        </p:nvSpPr>
        <p:spPr bwMode="auto">
          <a:xfrm>
            <a:off x="3851275" y="2555875"/>
            <a:ext cx="5040313"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Ya hemos visto que la Biblia promete que los redimidos “ edificaran sus casas y habitarán en ellas” (Isa. 65:21). La edificación implica diseño, construcción, amueblado, y la posibilidad de remodelar y reconstruir. Y de la palabra “habitaran” podemos imaginar una cantidad enorme de actividades relacionados con la vida diaria.</a:t>
            </a:r>
            <a:endParaRPr lang="en-US" altLang="es-419" sz="2000"/>
          </a:p>
        </p:txBody>
      </p:sp>
      <p:sp>
        <p:nvSpPr>
          <p:cNvPr id="1671171" name="Rectangle 3">
            <a:extLst>
              <a:ext uri="{FF2B5EF4-FFF2-40B4-BE49-F238E27FC236}">
                <a16:creationId xmlns:a16="http://schemas.microsoft.com/office/drawing/2014/main" id="{C6C616A1-8338-5C14-1BED-A6A7ABE3321F}"/>
              </a:ext>
            </a:extLst>
          </p:cNvPr>
          <p:cNvSpPr>
            <a:spLocks noChangeArrowheads="1"/>
          </p:cNvSpPr>
          <p:nvPr/>
        </p:nvSpPr>
        <p:spPr bwMode="auto">
          <a:xfrm>
            <a:off x="1692275" y="2133600"/>
            <a:ext cx="6021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ACTIVIDFADES FISICAS  EN LA TIERRA NUEVA</a:t>
            </a:r>
            <a:endParaRPr lang="en-US" altLang="es-419" sz="2000">
              <a:solidFill>
                <a:srgbClr val="FFFF00"/>
              </a:solidFill>
            </a:endParaRPr>
          </a:p>
        </p:txBody>
      </p:sp>
      <p:sp>
        <p:nvSpPr>
          <p:cNvPr id="1671177" name="WordArt 9">
            <a:extLst>
              <a:ext uri="{FF2B5EF4-FFF2-40B4-BE49-F238E27FC236}">
                <a16:creationId xmlns:a16="http://schemas.microsoft.com/office/drawing/2014/main" id="{A4339BD3-3678-8294-C89C-ED75D7BEE00E}"/>
              </a:ext>
            </a:extLst>
          </p:cNvPr>
          <p:cNvSpPr>
            <a:spLocks noChangeArrowheads="1" noChangeShapeType="1" noTextEdit="1"/>
          </p:cNvSpPr>
          <p:nvPr/>
        </p:nvSpPr>
        <p:spPr bwMode="auto">
          <a:xfrm>
            <a:off x="4140200" y="1822450"/>
            <a:ext cx="4321175"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pic>
        <p:nvPicPr>
          <p:cNvPr id="1671180" name="Picture 12">
            <a:extLst>
              <a:ext uri="{FF2B5EF4-FFF2-40B4-BE49-F238E27FC236}">
                <a16:creationId xmlns:a16="http://schemas.microsoft.com/office/drawing/2014/main" id="{7398B636-86AB-777E-F990-77B4B8B1BA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205038"/>
            <a:ext cx="3519488" cy="39782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7EBB690F-63EE-E037-AE08-A6A0A928A08F}"/>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CF7A23C5-0EEC-015F-A9CA-78625126A374}"/>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BC4C640B-E1AD-1228-6FE3-E54403EA72EC}"/>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EC816CCE-2748-D73D-9FE9-D4BC4A26D839}"/>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94722" name="Rectangle 2">
            <a:extLst>
              <a:ext uri="{FF2B5EF4-FFF2-40B4-BE49-F238E27FC236}">
                <a16:creationId xmlns:a16="http://schemas.microsoft.com/office/drawing/2014/main" id="{540DFF43-7F94-57F4-D74F-BFD20B3877AC}"/>
              </a:ext>
            </a:extLst>
          </p:cNvPr>
          <p:cNvSpPr>
            <a:spLocks noChangeArrowheads="1"/>
          </p:cNvSpPr>
          <p:nvPr/>
        </p:nvSpPr>
        <p:spPr bwMode="auto">
          <a:xfrm>
            <a:off x="1331913" y="3325813"/>
            <a:ext cx="42481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propósito básico de la existencia en la tierra nueva es la restauración de lo que Dios había planeado para su creación original.</a:t>
            </a:r>
            <a:endParaRPr lang="en-US" altLang="es-419" sz="2000"/>
          </a:p>
        </p:txBody>
      </p:sp>
      <p:sp>
        <p:nvSpPr>
          <p:cNvPr id="1694723" name="Rectangle 3">
            <a:extLst>
              <a:ext uri="{FF2B5EF4-FFF2-40B4-BE49-F238E27FC236}">
                <a16:creationId xmlns:a16="http://schemas.microsoft.com/office/drawing/2014/main" id="{20145B3D-0670-5A1A-3B82-384F95B75231}"/>
              </a:ext>
            </a:extLst>
          </p:cNvPr>
          <p:cNvSpPr>
            <a:spLocks noChangeArrowheads="1"/>
          </p:cNvSpPr>
          <p:nvPr/>
        </p:nvSpPr>
        <p:spPr bwMode="auto">
          <a:xfrm>
            <a:off x="1908175" y="2565400"/>
            <a:ext cx="6021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ACTIVIDFADES FISICAS  EN LA TIERRA NUEVA</a:t>
            </a:r>
            <a:endParaRPr lang="en-US" altLang="es-419" sz="2000">
              <a:solidFill>
                <a:srgbClr val="FFFF00"/>
              </a:solidFill>
            </a:endParaRPr>
          </a:p>
        </p:txBody>
      </p:sp>
      <p:sp>
        <p:nvSpPr>
          <p:cNvPr id="1694725" name="Rectangle 5">
            <a:extLst>
              <a:ext uri="{FF2B5EF4-FFF2-40B4-BE49-F238E27FC236}">
                <a16:creationId xmlns:a16="http://schemas.microsoft.com/office/drawing/2014/main" id="{2BFF946C-091B-B4B8-92B2-C5A3DE2897E1}"/>
              </a:ext>
            </a:extLst>
          </p:cNvPr>
          <p:cNvSpPr>
            <a:spLocks noChangeArrowheads="1"/>
          </p:cNvSpPr>
          <p:nvPr/>
        </p:nvSpPr>
        <p:spPr bwMode="auto">
          <a:xfrm>
            <a:off x="1331913" y="4943475"/>
            <a:ext cx="73437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Después de todo fue Dios implanto la creatividad y la coloco en un mundo con oportunidades ilimitadas ( Gen. 1:28-31).</a:t>
            </a:r>
          </a:p>
        </p:txBody>
      </p:sp>
      <p:sp>
        <p:nvSpPr>
          <p:cNvPr id="1694730" name="WordArt 10">
            <a:extLst>
              <a:ext uri="{FF2B5EF4-FFF2-40B4-BE49-F238E27FC236}">
                <a16:creationId xmlns:a16="http://schemas.microsoft.com/office/drawing/2014/main" id="{C637AFCE-C4C6-AFE2-2E84-C2CD7EDC569C}"/>
              </a:ext>
            </a:extLst>
          </p:cNvPr>
          <p:cNvSpPr>
            <a:spLocks noChangeArrowheads="1" noChangeShapeType="1" noTextEdit="1"/>
          </p:cNvSpPr>
          <p:nvPr/>
        </p:nvSpPr>
        <p:spPr bwMode="auto">
          <a:xfrm>
            <a:off x="4213225" y="1771650"/>
            <a:ext cx="4321175"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grpSp>
        <p:nvGrpSpPr>
          <p:cNvPr id="2" name="Grupo 1">
            <a:extLst>
              <a:ext uri="{FF2B5EF4-FFF2-40B4-BE49-F238E27FC236}">
                <a16:creationId xmlns:a16="http://schemas.microsoft.com/office/drawing/2014/main" id="{2E2DDAFF-BA98-F17A-2B13-DD604AB2F577}"/>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E14FDD49-201E-B029-74B8-7727FB14883F}"/>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7BE85CAA-4ACC-3D3D-6532-8A17F8C37308}"/>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BC173761-364F-A78C-2209-A7910557620A}"/>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70146" name="Rectangle 2">
            <a:extLst>
              <a:ext uri="{FF2B5EF4-FFF2-40B4-BE49-F238E27FC236}">
                <a16:creationId xmlns:a16="http://schemas.microsoft.com/office/drawing/2014/main" id="{A2EE2ED4-008D-7BBC-C325-022DE3F040E7}"/>
              </a:ext>
            </a:extLst>
          </p:cNvPr>
          <p:cNvSpPr>
            <a:spLocks noChangeArrowheads="1"/>
          </p:cNvSpPr>
          <p:nvPr/>
        </p:nvSpPr>
        <p:spPr bwMode="auto">
          <a:xfrm>
            <a:off x="1331913" y="3644900"/>
            <a:ext cx="7416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trato puro con seres santos, la vida social y armoniosa con los ángeles bienaventurados y con las fieles de todas las edades, todo constituye la dicha de todos los redimidos.</a:t>
            </a:r>
            <a:endParaRPr lang="en-US" altLang="es-419" sz="2000"/>
          </a:p>
        </p:txBody>
      </p:sp>
      <p:sp>
        <p:nvSpPr>
          <p:cNvPr id="1670147" name="Rectangle 3">
            <a:extLst>
              <a:ext uri="{FF2B5EF4-FFF2-40B4-BE49-F238E27FC236}">
                <a16:creationId xmlns:a16="http://schemas.microsoft.com/office/drawing/2014/main" id="{C145B38F-5AB7-5EC6-07DF-15B258B0852F}"/>
              </a:ext>
            </a:extLst>
          </p:cNvPr>
          <p:cNvSpPr>
            <a:spLocks noChangeArrowheads="1"/>
          </p:cNvSpPr>
          <p:nvPr/>
        </p:nvSpPr>
        <p:spPr bwMode="auto">
          <a:xfrm>
            <a:off x="3281363" y="2168525"/>
            <a:ext cx="307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AMIGOS Y FAMILIARES</a:t>
            </a:r>
            <a:endParaRPr lang="en-US" altLang="es-419" sz="2000">
              <a:solidFill>
                <a:srgbClr val="FFFF00"/>
              </a:solidFill>
            </a:endParaRPr>
          </a:p>
        </p:txBody>
      </p:sp>
      <p:sp>
        <p:nvSpPr>
          <p:cNvPr id="1670149" name="Rectangle 5">
            <a:extLst>
              <a:ext uri="{FF2B5EF4-FFF2-40B4-BE49-F238E27FC236}">
                <a16:creationId xmlns:a16="http://schemas.microsoft.com/office/drawing/2014/main" id="{828BBE24-CF43-46AA-16CB-2B7877986665}"/>
              </a:ext>
            </a:extLst>
          </p:cNvPr>
          <p:cNvSpPr>
            <a:spLocks noChangeArrowheads="1"/>
          </p:cNvSpPr>
          <p:nvPr/>
        </p:nvSpPr>
        <p:spPr bwMode="auto">
          <a:xfrm>
            <a:off x="1331913" y="2566988"/>
            <a:ext cx="72739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Los sentimientos de amor y simpatía que el mismo Dios implanto en le alma, se desahogara de forma mas completa y mas dulce. </a:t>
            </a:r>
          </a:p>
        </p:txBody>
      </p:sp>
      <p:sp>
        <p:nvSpPr>
          <p:cNvPr id="1670150" name="Rectangle 6">
            <a:extLst>
              <a:ext uri="{FF2B5EF4-FFF2-40B4-BE49-F238E27FC236}">
                <a16:creationId xmlns:a16="http://schemas.microsoft.com/office/drawing/2014/main" id="{A5C7FD5A-5917-76FB-61D1-B161A3780ABF}"/>
              </a:ext>
            </a:extLst>
          </p:cNvPr>
          <p:cNvSpPr>
            <a:spLocks noChangeArrowheads="1"/>
          </p:cNvSpPr>
          <p:nvPr/>
        </p:nvSpPr>
        <p:spPr bwMode="auto">
          <a:xfrm>
            <a:off x="1331913" y="5014913"/>
            <a:ext cx="75612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Podemos confiar que en la tierra nueva continuaremos nuestras relaciones con los que ahora conocemos y amamos.</a:t>
            </a:r>
          </a:p>
        </p:txBody>
      </p:sp>
      <p:sp>
        <p:nvSpPr>
          <p:cNvPr id="1670155" name="WordArt 11">
            <a:extLst>
              <a:ext uri="{FF2B5EF4-FFF2-40B4-BE49-F238E27FC236}">
                <a16:creationId xmlns:a16="http://schemas.microsoft.com/office/drawing/2014/main" id="{52C516A1-92BD-4936-355C-190655A035EE}"/>
              </a:ext>
            </a:extLst>
          </p:cNvPr>
          <p:cNvSpPr>
            <a:spLocks noChangeArrowheads="1" noChangeShapeType="1" noTextEdit="1"/>
          </p:cNvSpPr>
          <p:nvPr/>
        </p:nvSpPr>
        <p:spPr bwMode="auto">
          <a:xfrm>
            <a:off x="4140200" y="1771650"/>
            <a:ext cx="4321175"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grpSp>
        <p:nvGrpSpPr>
          <p:cNvPr id="2" name="Grupo 1">
            <a:extLst>
              <a:ext uri="{FF2B5EF4-FFF2-40B4-BE49-F238E27FC236}">
                <a16:creationId xmlns:a16="http://schemas.microsoft.com/office/drawing/2014/main" id="{CA66A4DE-8856-AFDF-3308-5C912F3E3955}"/>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B456EFFA-710C-4C2A-F2EE-B25277F8CFF6}"/>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5AB13808-E865-8115-9492-6E2F5C317C7C}"/>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899577F3-C1A8-5202-EBFD-91342B637EEE}"/>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69122" name="Rectangle 2">
            <a:extLst>
              <a:ext uri="{FF2B5EF4-FFF2-40B4-BE49-F238E27FC236}">
                <a16:creationId xmlns:a16="http://schemas.microsoft.com/office/drawing/2014/main" id="{133E6A0B-52F1-6538-D2AC-F7EDD6A238DE}"/>
              </a:ext>
            </a:extLst>
          </p:cNvPr>
          <p:cNvSpPr>
            <a:spLocks noChangeArrowheads="1"/>
          </p:cNvSpPr>
          <p:nvPr/>
        </p:nvSpPr>
        <p:spPr bwMode="auto">
          <a:xfrm>
            <a:off x="1474788" y="3221038"/>
            <a:ext cx="64817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respuesta de Cristo revela la sabiduría divina: “ en la resurrección ni se casaran ni se darán en casamientos, sino serán como los Ángeles de Dios en el cielo” (Mat. 22:29,30).</a:t>
            </a:r>
            <a:endParaRPr lang="en-US" altLang="es-419" sz="2000"/>
          </a:p>
        </p:txBody>
      </p:sp>
      <p:sp>
        <p:nvSpPr>
          <p:cNvPr id="1669123" name="Rectangle 3">
            <a:extLst>
              <a:ext uri="{FF2B5EF4-FFF2-40B4-BE49-F238E27FC236}">
                <a16:creationId xmlns:a16="http://schemas.microsoft.com/office/drawing/2014/main" id="{978F994B-4215-55A7-ABB0-4715A6DD58CC}"/>
              </a:ext>
            </a:extLst>
          </p:cNvPr>
          <p:cNvSpPr>
            <a:spLocks noChangeArrowheads="1"/>
          </p:cNvSpPr>
          <p:nvPr/>
        </p:nvSpPr>
        <p:spPr bwMode="auto">
          <a:xfrm>
            <a:off x="3276600" y="2492375"/>
            <a:ext cx="2838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HABRÁ MATRIMONIO</a:t>
            </a:r>
            <a:endParaRPr lang="en-US" altLang="es-419" sz="2000">
              <a:solidFill>
                <a:srgbClr val="FFFF00"/>
              </a:solidFill>
            </a:endParaRPr>
          </a:p>
        </p:txBody>
      </p:sp>
      <p:sp>
        <p:nvSpPr>
          <p:cNvPr id="1669125" name="Rectangle 5">
            <a:extLst>
              <a:ext uri="{FF2B5EF4-FFF2-40B4-BE49-F238E27FC236}">
                <a16:creationId xmlns:a16="http://schemas.microsoft.com/office/drawing/2014/main" id="{72BD74E8-C476-CCD5-964E-7F44E1258220}"/>
              </a:ext>
            </a:extLst>
          </p:cNvPr>
          <p:cNvSpPr>
            <a:spLocks noChangeArrowheads="1"/>
          </p:cNvSpPr>
          <p:nvPr/>
        </p:nvSpPr>
        <p:spPr bwMode="auto">
          <a:xfrm>
            <a:off x="1331913" y="4724400"/>
            <a:ext cx="741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sz="2000"/>
              <a:t>La esencia del matrimonio es el amor. El epitome del gozo esta en la expresión de amor.</a:t>
            </a:r>
            <a:r>
              <a:rPr lang="es-MX" altLang="es-419" sz="2000">
                <a:effectLst>
                  <a:outerShdw blurRad="38100" dist="38100" dir="2700000" algn="tl">
                    <a:srgbClr val="C0C0C0"/>
                  </a:outerShdw>
                </a:effectLst>
              </a:rPr>
              <a:t> </a:t>
            </a:r>
          </a:p>
        </p:txBody>
      </p:sp>
      <p:sp>
        <p:nvSpPr>
          <p:cNvPr id="1669130" name="WordArt 10">
            <a:extLst>
              <a:ext uri="{FF2B5EF4-FFF2-40B4-BE49-F238E27FC236}">
                <a16:creationId xmlns:a16="http://schemas.microsoft.com/office/drawing/2014/main" id="{DE5D4E5F-4693-1378-8DCD-05190542A564}"/>
              </a:ext>
            </a:extLst>
          </p:cNvPr>
          <p:cNvSpPr>
            <a:spLocks noChangeArrowheads="1" noChangeShapeType="1" noTextEdit="1"/>
          </p:cNvSpPr>
          <p:nvPr/>
        </p:nvSpPr>
        <p:spPr bwMode="auto">
          <a:xfrm>
            <a:off x="4213225" y="1771650"/>
            <a:ext cx="4321175"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grpSp>
        <p:nvGrpSpPr>
          <p:cNvPr id="2" name="Grupo 1">
            <a:extLst>
              <a:ext uri="{FF2B5EF4-FFF2-40B4-BE49-F238E27FC236}">
                <a16:creationId xmlns:a16="http://schemas.microsoft.com/office/drawing/2014/main" id="{D6B5AF52-6AE4-4341-E137-BB0684BBCB39}"/>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E8C3F2F4-347C-7807-4CBB-C7895F345384}"/>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C6026CE1-FAD4-292D-D4E4-C9A82B03B5AB}"/>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24C17355-F4B0-8DDA-01A7-66652150863C}"/>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4195" name="Rectangle 3">
            <a:extLst>
              <a:ext uri="{FF2B5EF4-FFF2-40B4-BE49-F238E27FC236}">
                <a16:creationId xmlns:a16="http://schemas.microsoft.com/office/drawing/2014/main" id="{0A7C0323-6882-0D3E-9193-D4081431AD60}"/>
              </a:ext>
            </a:extLst>
          </p:cNvPr>
          <p:cNvSpPr>
            <a:spLocks noChangeArrowheads="1"/>
          </p:cNvSpPr>
          <p:nvPr/>
        </p:nvSpPr>
        <p:spPr bwMode="auto">
          <a:xfrm>
            <a:off x="4067175" y="2436813"/>
            <a:ext cx="4681538"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419" sz="2400"/>
              <a:t>En la Nueva Tierra, en que habita la justicia, Dios proveerá un hogar eterno para los redimidos y un ambiente perfecto para vida, amor, alegría y aprendizaje eternos, en Su presencia. </a:t>
            </a:r>
          </a:p>
        </p:txBody>
      </p:sp>
      <p:sp>
        <p:nvSpPr>
          <p:cNvPr id="264205" name="WordArt 13">
            <a:extLst>
              <a:ext uri="{FF2B5EF4-FFF2-40B4-BE49-F238E27FC236}">
                <a16:creationId xmlns:a16="http://schemas.microsoft.com/office/drawing/2014/main" id="{3BDB01C1-A3EE-9701-E029-AB061A8AFB57}"/>
              </a:ext>
            </a:extLst>
          </p:cNvPr>
          <p:cNvSpPr>
            <a:spLocks noChangeArrowheads="1" noChangeShapeType="1" noTextEdit="1"/>
          </p:cNvSpPr>
          <p:nvPr/>
        </p:nvSpPr>
        <p:spPr bwMode="auto">
          <a:xfrm>
            <a:off x="4213225" y="1751013"/>
            <a:ext cx="4321175" cy="3095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pic>
        <p:nvPicPr>
          <p:cNvPr id="264208" name="Picture 16">
            <a:extLst>
              <a:ext uri="{FF2B5EF4-FFF2-40B4-BE49-F238E27FC236}">
                <a16:creationId xmlns:a16="http://schemas.microsoft.com/office/drawing/2014/main" id="{B68CF3C6-888C-84DF-B03A-DBE43454B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557338"/>
            <a:ext cx="3281362" cy="424815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1E7767D2-9A13-1722-7409-44954D923B68}"/>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4921239B-7C2F-9789-7AE0-5FFB7D96C13A}"/>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E0AE2BAD-0B87-2B7E-C58F-58E85D9C5BB2}"/>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25C82762-9684-B31C-85D1-1C0FEAD68E83}"/>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93698" name="Rectangle 2">
            <a:extLst>
              <a:ext uri="{FF2B5EF4-FFF2-40B4-BE49-F238E27FC236}">
                <a16:creationId xmlns:a16="http://schemas.microsoft.com/office/drawing/2014/main" id="{5A730AE6-A80D-40B2-4062-5EEFDB5EF9B2}"/>
              </a:ext>
            </a:extLst>
          </p:cNvPr>
          <p:cNvSpPr>
            <a:spLocks noChangeArrowheads="1"/>
          </p:cNvSpPr>
          <p:nvPr/>
        </p:nvSpPr>
        <p:spPr bwMode="auto">
          <a:xfrm>
            <a:off x="1116013" y="2717800"/>
            <a:ext cx="75596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escritura dice “ Dios es amor”, y “ en tu presencia hay plenitud de gozo, delicias a tu diestra para siempre” (1Juan 4:8; Sal. 16:11).</a:t>
            </a:r>
            <a:endParaRPr lang="en-US" altLang="es-419" sz="2000"/>
          </a:p>
        </p:txBody>
      </p:sp>
      <p:sp>
        <p:nvSpPr>
          <p:cNvPr id="1693699" name="Rectangle 3">
            <a:extLst>
              <a:ext uri="{FF2B5EF4-FFF2-40B4-BE49-F238E27FC236}">
                <a16:creationId xmlns:a16="http://schemas.microsoft.com/office/drawing/2014/main" id="{90CA98D6-375D-5EF4-BD75-632DA87921FE}"/>
              </a:ext>
            </a:extLst>
          </p:cNvPr>
          <p:cNvSpPr>
            <a:spLocks noChangeArrowheads="1"/>
          </p:cNvSpPr>
          <p:nvPr/>
        </p:nvSpPr>
        <p:spPr bwMode="auto">
          <a:xfrm>
            <a:off x="3276600" y="2133600"/>
            <a:ext cx="2838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HABRÁ MATRIMONIO</a:t>
            </a:r>
            <a:endParaRPr lang="en-US" altLang="es-419" sz="2000">
              <a:solidFill>
                <a:srgbClr val="FFFF00"/>
              </a:solidFill>
            </a:endParaRPr>
          </a:p>
        </p:txBody>
      </p:sp>
      <p:sp>
        <p:nvSpPr>
          <p:cNvPr id="1693701" name="Rectangle 5">
            <a:extLst>
              <a:ext uri="{FF2B5EF4-FFF2-40B4-BE49-F238E27FC236}">
                <a16:creationId xmlns:a16="http://schemas.microsoft.com/office/drawing/2014/main" id="{55385AD7-83B8-70AF-419F-1824A2DAD542}"/>
              </a:ext>
            </a:extLst>
          </p:cNvPr>
          <p:cNvSpPr>
            <a:spLocks noChangeArrowheads="1"/>
          </p:cNvSpPr>
          <p:nvPr/>
        </p:nvSpPr>
        <p:spPr bwMode="auto">
          <a:xfrm>
            <a:off x="1116013" y="3852863"/>
            <a:ext cx="76327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Podemos confiar en que el amante creador que diseño el matrimonio para que gozaremos en este mundo actual, tendrá algo aun mejor en el venidero- algo que serán tan superior al matrimonio como su nuevo mundo supera al actual.</a:t>
            </a:r>
          </a:p>
        </p:txBody>
      </p:sp>
      <p:sp>
        <p:nvSpPr>
          <p:cNvPr id="1693706" name="WordArt 10">
            <a:extLst>
              <a:ext uri="{FF2B5EF4-FFF2-40B4-BE49-F238E27FC236}">
                <a16:creationId xmlns:a16="http://schemas.microsoft.com/office/drawing/2014/main" id="{59991453-7E3D-98FA-4C15-B3FDE7E1E869}"/>
              </a:ext>
            </a:extLst>
          </p:cNvPr>
          <p:cNvSpPr>
            <a:spLocks noChangeArrowheads="1" noChangeShapeType="1" noTextEdit="1"/>
          </p:cNvSpPr>
          <p:nvPr/>
        </p:nvSpPr>
        <p:spPr bwMode="auto">
          <a:xfrm>
            <a:off x="4213225" y="1751013"/>
            <a:ext cx="4321175" cy="3095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grpSp>
        <p:nvGrpSpPr>
          <p:cNvPr id="2" name="Grupo 1">
            <a:extLst>
              <a:ext uri="{FF2B5EF4-FFF2-40B4-BE49-F238E27FC236}">
                <a16:creationId xmlns:a16="http://schemas.microsoft.com/office/drawing/2014/main" id="{C4D5FE80-F5E8-27B2-1333-FF2B6092BCDB}"/>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65B2B762-4AB6-4C8F-CA7D-DF741BAA6811}"/>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E7999165-67DA-BB53-37CB-E54044B54E1C}"/>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C18C965F-C0ED-A524-4AD1-C54246311313}"/>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68098" name="Rectangle 2">
            <a:extLst>
              <a:ext uri="{FF2B5EF4-FFF2-40B4-BE49-F238E27FC236}">
                <a16:creationId xmlns:a16="http://schemas.microsoft.com/office/drawing/2014/main" id="{E73CDA06-A304-3625-0F4E-0B16C577CD03}"/>
              </a:ext>
            </a:extLst>
          </p:cNvPr>
          <p:cNvSpPr>
            <a:spLocks noChangeArrowheads="1"/>
          </p:cNvSpPr>
          <p:nvPr/>
        </p:nvSpPr>
        <p:spPr bwMode="auto">
          <a:xfrm>
            <a:off x="1476375" y="3197225"/>
            <a:ext cx="6983413"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Al comer del árbol de la vida, los redimidos alcanzaran la estatura física y mental de que carecieron durante siglos de pecado; serán restaurados a la imagen de Dios.</a:t>
            </a:r>
          </a:p>
        </p:txBody>
      </p:sp>
      <p:sp>
        <p:nvSpPr>
          <p:cNvPr id="1668099" name="Rectangle 3">
            <a:extLst>
              <a:ext uri="{FF2B5EF4-FFF2-40B4-BE49-F238E27FC236}">
                <a16:creationId xmlns:a16="http://schemas.microsoft.com/office/drawing/2014/main" id="{85BF0A09-F1A2-FF1E-BB2E-88CA0B85848A}"/>
              </a:ext>
            </a:extLst>
          </p:cNvPr>
          <p:cNvSpPr>
            <a:spLocks noChangeArrowheads="1"/>
          </p:cNvSpPr>
          <p:nvPr/>
        </p:nvSpPr>
        <p:spPr bwMode="auto">
          <a:xfrm>
            <a:off x="3132138" y="2565400"/>
            <a:ext cx="3365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RESTAURACIÓN MENTAL</a:t>
            </a:r>
            <a:endParaRPr lang="en-US" altLang="es-419" sz="2000">
              <a:solidFill>
                <a:srgbClr val="FFFF00"/>
              </a:solidFill>
            </a:endParaRPr>
          </a:p>
        </p:txBody>
      </p:sp>
      <p:sp>
        <p:nvSpPr>
          <p:cNvPr id="1668106" name="WordArt 10">
            <a:extLst>
              <a:ext uri="{FF2B5EF4-FFF2-40B4-BE49-F238E27FC236}">
                <a16:creationId xmlns:a16="http://schemas.microsoft.com/office/drawing/2014/main" id="{DA00DD85-A4D6-EC7B-FE9A-FC63317BAF53}"/>
              </a:ext>
            </a:extLst>
          </p:cNvPr>
          <p:cNvSpPr>
            <a:spLocks noChangeArrowheads="1" noChangeShapeType="1" noTextEdit="1"/>
          </p:cNvSpPr>
          <p:nvPr/>
        </p:nvSpPr>
        <p:spPr bwMode="auto">
          <a:xfrm>
            <a:off x="4284663" y="1771650"/>
            <a:ext cx="4321175"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grpSp>
        <p:nvGrpSpPr>
          <p:cNvPr id="2" name="Grupo 1">
            <a:extLst>
              <a:ext uri="{FF2B5EF4-FFF2-40B4-BE49-F238E27FC236}">
                <a16:creationId xmlns:a16="http://schemas.microsoft.com/office/drawing/2014/main" id="{08F8FFB8-72DD-B710-0324-6717B6B49BD9}"/>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FD13D6E8-092E-D4DA-B264-605083D80784}"/>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FB360B1D-6F8E-B172-FF9F-09D2BE76AF1B}"/>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AFEFDBC3-66AC-D026-6BC9-7411494B287A}"/>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67074" name="Rectangle 2">
            <a:extLst>
              <a:ext uri="{FF2B5EF4-FFF2-40B4-BE49-F238E27FC236}">
                <a16:creationId xmlns:a16="http://schemas.microsoft.com/office/drawing/2014/main" id="{98B4E603-A9EA-A347-9BB7-0F07B1FFA1DD}"/>
              </a:ext>
            </a:extLst>
          </p:cNvPr>
          <p:cNvSpPr>
            <a:spLocks noChangeArrowheads="1"/>
          </p:cNvSpPr>
          <p:nvPr/>
        </p:nvSpPr>
        <p:spPr bwMode="auto">
          <a:xfrm>
            <a:off x="1331913" y="2814638"/>
            <a:ext cx="72009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Las mayores empresas podrán llevarse a cabo, satisfacerse las aspiraciones mas sublimes, realizarse la mas encumbradas ambiciones y sin embargo surgirán nuevas alturas que superar, nuevas maravillas que admirar, nuevas verdades que comprender , nuevos objetos que agucen las facultades del espíritu del alma y del cuerpo.</a:t>
            </a:r>
          </a:p>
        </p:txBody>
      </p:sp>
      <p:sp>
        <p:nvSpPr>
          <p:cNvPr id="1667075" name="Rectangle 3">
            <a:extLst>
              <a:ext uri="{FF2B5EF4-FFF2-40B4-BE49-F238E27FC236}">
                <a16:creationId xmlns:a16="http://schemas.microsoft.com/office/drawing/2014/main" id="{75D4434F-5C1C-FA34-8E29-ABE682B0D6E9}"/>
              </a:ext>
            </a:extLst>
          </p:cNvPr>
          <p:cNvSpPr>
            <a:spLocks noChangeArrowheads="1"/>
          </p:cNvSpPr>
          <p:nvPr/>
        </p:nvSpPr>
        <p:spPr bwMode="auto">
          <a:xfrm>
            <a:off x="2987675" y="2349500"/>
            <a:ext cx="3473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OPORTUNIDAD SIN LIMITE</a:t>
            </a:r>
            <a:endParaRPr lang="en-US" altLang="es-419" sz="2000">
              <a:solidFill>
                <a:srgbClr val="FFFF00"/>
              </a:solidFill>
            </a:endParaRPr>
          </a:p>
        </p:txBody>
      </p:sp>
      <p:sp>
        <p:nvSpPr>
          <p:cNvPr id="1667081" name="WordArt 9">
            <a:extLst>
              <a:ext uri="{FF2B5EF4-FFF2-40B4-BE49-F238E27FC236}">
                <a16:creationId xmlns:a16="http://schemas.microsoft.com/office/drawing/2014/main" id="{9FE32E00-CA04-3DD0-EDF2-63300833F1D3}"/>
              </a:ext>
            </a:extLst>
          </p:cNvPr>
          <p:cNvSpPr>
            <a:spLocks noChangeArrowheads="1" noChangeShapeType="1" noTextEdit="1"/>
          </p:cNvSpPr>
          <p:nvPr/>
        </p:nvSpPr>
        <p:spPr bwMode="auto">
          <a:xfrm>
            <a:off x="4213225" y="1771650"/>
            <a:ext cx="4321175"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grpSp>
        <p:nvGrpSpPr>
          <p:cNvPr id="2" name="Grupo 1">
            <a:extLst>
              <a:ext uri="{FF2B5EF4-FFF2-40B4-BE49-F238E27FC236}">
                <a16:creationId xmlns:a16="http://schemas.microsoft.com/office/drawing/2014/main" id="{EF616BE0-08F6-4C5E-FAC3-B1304507BB07}"/>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5D17E168-D351-8FC2-9F37-183BD3B0329F}"/>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4FCC1B2A-7749-167B-8393-E97476F8E84F}"/>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9AAEF870-5F60-C36D-5756-0CD304809A35}"/>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66050" name="Rectangle 2">
            <a:extLst>
              <a:ext uri="{FF2B5EF4-FFF2-40B4-BE49-F238E27FC236}">
                <a16:creationId xmlns:a16="http://schemas.microsoft.com/office/drawing/2014/main" id="{B0B70038-FF07-3BCF-CA6A-DCB912A68609}"/>
              </a:ext>
            </a:extLst>
          </p:cNvPr>
          <p:cNvSpPr>
            <a:spLocks noChangeArrowheads="1"/>
          </p:cNvSpPr>
          <p:nvPr/>
        </p:nvSpPr>
        <p:spPr bwMode="auto">
          <a:xfrm>
            <a:off x="5003800" y="2997200"/>
            <a:ext cx="367188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Semana tras semana los salvados se reunirán para la adoración en el sábado: “ y de mes en mes, y del día de reposo en día de reposo vendrán todos a adorar todos delante de mi dijo Jehová (Isa. 66:23).</a:t>
            </a:r>
            <a:r>
              <a:rPr lang="es-MX" altLang="es-419" sz="2100">
                <a:effectLst>
                  <a:outerShdw blurRad="38100" dist="38100" dir="2700000" algn="tl">
                    <a:srgbClr val="C0C0C0"/>
                  </a:outerShdw>
                </a:effectLst>
              </a:rPr>
              <a:t> </a:t>
            </a:r>
          </a:p>
        </p:txBody>
      </p:sp>
      <p:sp>
        <p:nvSpPr>
          <p:cNvPr id="1666051" name="Rectangle 3">
            <a:extLst>
              <a:ext uri="{FF2B5EF4-FFF2-40B4-BE49-F238E27FC236}">
                <a16:creationId xmlns:a16="http://schemas.microsoft.com/office/drawing/2014/main" id="{B9D11D4C-46DC-C69E-6D6F-E14FF0FBD23E}"/>
              </a:ext>
            </a:extLst>
          </p:cNvPr>
          <p:cNvSpPr>
            <a:spLocks noChangeArrowheads="1"/>
          </p:cNvSpPr>
          <p:nvPr/>
        </p:nvSpPr>
        <p:spPr bwMode="auto">
          <a:xfrm>
            <a:off x="1331913" y="2239963"/>
            <a:ext cx="6645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ACTIVIDADES ESPIRITUALES EN LA TIERRA NUEVA</a:t>
            </a:r>
            <a:endParaRPr lang="en-US" altLang="es-419" sz="2000">
              <a:solidFill>
                <a:srgbClr val="FFFF00"/>
              </a:solidFill>
            </a:endParaRPr>
          </a:p>
        </p:txBody>
      </p:sp>
      <p:sp>
        <p:nvSpPr>
          <p:cNvPr id="1666057" name="WordArt 9">
            <a:extLst>
              <a:ext uri="{FF2B5EF4-FFF2-40B4-BE49-F238E27FC236}">
                <a16:creationId xmlns:a16="http://schemas.microsoft.com/office/drawing/2014/main" id="{F367DFA2-A8B1-8D0C-13D0-BF6C31BE698B}"/>
              </a:ext>
            </a:extLst>
          </p:cNvPr>
          <p:cNvSpPr>
            <a:spLocks noChangeArrowheads="1" noChangeShapeType="1" noTextEdit="1"/>
          </p:cNvSpPr>
          <p:nvPr/>
        </p:nvSpPr>
        <p:spPr bwMode="auto">
          <a:xfrm>
            <a:off x="4356100" y="1751013"/>
            <a:ext cx="4321175" cy="3095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pic>
        <p:nvPicPr>
          <p:cNvPr id="1666060" name="Picture 12">
            <a:extLst>
              <a:ext uri="{FF2B5EF4-FFF2-40B4-BE49-F238E27FC236}">
                <a16:creationId xmlns:a16="http://schemas.microsoft.com/office/drawing/2014/main" id="{49422B60-974F-D89F-B549-6D1AC6508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2205038"/>
            <a:ext cx="3519487" cy="39782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7E8DE08C-B2F2-A3C6-D9F8-F6176B09CE59}"/>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41BD372C-7AD0-D35B-5CAA-76F15C95B0A9}"/>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67E517A1-929B-20F9-790C-E54F6DD4BD65}"/>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7575F490-FE3C-432B-9926-5A9DE8347C50}"/>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65026" name="Rectangle 2">
            <a:extLst>
              <a:ext uri="{FF2B5EF4-FFF2-40B4-BE49-F238E27FC236}">
                <a16:creationId xmlns:a16="http://schemas.microsoft.com/office/drawing/2014/main" id="{A0B40605-49AF-4536-7D7F-EA1194075FFF}"/>
              </a:ext>
            </a:extLst>
          </p:cNvPr>
          <p:cNvSpPr>
            <a:spLocks noChangeArrowheads="1"/>
          </p:cNvSpPr>
          <p:nvPr/>
        </p:nvSpPr>
        <p:spPr bwMode="auto">
          <a:xfrm>
            <a:off x="1258888" y="3068638"/>
            <a:ext cx="7559675"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Desaparecerá todo de maldición solo queda un recuerdo nuestro redentor llevara siempre las señales de crucifixión.</a:t>
            </a:r>
            <a:endParaRPr lang="en-US" altLang="es-419" sz="2100"/>
          </a:p>
        </p:txBody>
      </p:sp>
      <p:sp>
        <p:nvSpPr>
          <p:cNvPr id="1665027" name="Rectangle 3">
            <a:extLst>
              <a:ext uri="{FF2B5EF4-FFF2-40B4-BE49-F238E27FC236}">
                <a16:creationId xmlns:a16="http://schemas.microsoft.com/office/drawing/2014/main" id="{5B90F95F-13CC-80BC-F5B0-F3D3CF71E41C}"/>
              </a:ext>
            </a:extLst>
          </p:cNvPr>
          <p:cNvSpPr>
            <a:spLocks noChangeArrowheads="1"/>
          </p:cNvSpPr>
          <p:nvPr/>
        </p:nvSpPr>
        <p:spPr bwMode="auto">
          <a:xfrm>
            <a:off x="2771775" y="2420938"/>
            <a:ext cx="4506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TODO EL MAL SERA ERRADICADO</a:t>
            </a:r>
            <a:endParaRPr lang="en-US" altLang="es-419" sz="2000">
              <a:solidFill>
                <a:srgbClr val="FFFF00"/>
              </a:solidFill>
            </a:endParaRPr>
          </a:p>
        </p:txBody>
      </p:sp>
      <p:sp>
        <p:nvSpPr>
          <p:cNvPr id="1665029" name="Rectangle 5">
            <a:extLst>
              <a:ext uri="{FF2B5EF4-FFF2-40B4-BE49-F238E27FC236}">
                <a16:creationId xmlns:a16="http://schemas.microsoft.com/office/drawing/2014/main" id="{6C2297C6-159E-EA6C-6CFE-8A92DE842864}"/>
              </a:ext>
            </a:extLst>
          </p:cNvPr>
          <p:cNvSpPr>
            <a:spLocks noChangeArrowheads="1"/>
          </p:cNvSpPr>
          <p:nvPr/>
        </p:nvSpPr>
        <p:spPr bwMode="auto">
          <a:xfrm>
            <a:off x="1187450" y="4141788"/>
            <a:ext cx="75596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Todos los males desaparecerán para siempre porque Dios erradicara toda forma de pecado la causa del mal.</a:t>
            </a:r>
          </a:p>
        </p:txBody>
      </p:sp>
      <p:sp>
        <p:nvSpPr>
          <p:cNvPr id="1665034" name="WordArt 10">
            <a:extLst>
              <a:ext uri="{FF2B5EF4-FFF2-40B4-BE49-F238E27FC236}">
                <a16:creationId xmlns:a16="http://schemas.microsoft.com/office/drawing/2014/main" id="{4F0FD940-F022-F317-4337-25B87BB6F9B2}"/>
              </a:ext>
            </a:extLst>
          </p:cNvPr>
          <p:cNvSpPr>
            <a:spLocks noChangeArrowheads="1" noChangeShapeType="1" noTextEdit="1"/>
          </p:cNvSpPr>
          <p:nvPr/>
        </p:nvSpPr>
        <p:spPr bwMode="auto">
          <a:xfrm>
            <a:off x="4356100" y="1771650"/>
            <a:ext cx="4321175"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grpSp>
        <p:nvGrpSpPr>
          <p:cNvPr id="2" name="Grupo 1">
            <a:extLst>
              <a:ext uri="{FF2B5EF4-FFF2-40B4-BE49-F238E27FC236}">
                <a16:creationId xmlns:a16="http://schemas.microsoft.com/office/drawing/2014/main" id="{D91D6E8F-1F61-57C6-00AD-BCD71059EF79}"/>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4BE64BC7-DCA1-C773-31D0-68C29991ED42}"/>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CEF23D18-5897-AA0A-4CF0-B8311107D6A5}"/>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8033E033-72F1-280B-1C7C-FB11C1B1E0CC}"/>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64002" name="Rectangle 2">
            <a:extLst>
              <a:ext uri="{FF2B5EF4-FFF2-40B4-BE49-F238E27FC236}">
                <a16:creationId xmlns:a16="http://schemas.microsoft.com/office/drawing/2014/main" id="{9DFA2B9E-7AB9-61E9-F75F-BF0F5FF39C5E}"/>
              </a:ext>
            </a:extLst>
          </p:cNvPr>
          <p:cNvSpPr>
            <a:spLocks noChangeArrowheads="1"/>
          </p:cNvSpPr>
          <p:nvPr/>
        </p:nvSpPr>
        <p:spPr bwMode="auto">
          <a:xfrm>
            <a:off x="1187450" y="2744788"/>
            <a:ext cx="763270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Isaías dice que en la tierra nueva “ de lo primero no habrá memoria ni mas vendrá al pensamiento ( Isa. 65:17) es evidente que son las dificultades de la vida antigua lo que los redimidos olvidaran.</a:t>
            </a:r>
            <a:endParaRPr lang="en-US" altLang="es-419" sz="2100"/>
          </a:p>
        </p:txBody>
      </p:sp>
      <p:sp>
        <p:nvSpPr>
          <p:cNvPr id="1664003" name="Rectangle 3">
            <a:extLst>
              <a:ext uri="{FF2B5EF4-FFF2-40B4-BE49-F238E27FC236}">
                <a16:creationId xmlns:a16="http://schemas.microsoft.com/office/drawing/2014/main" id="{E9EFC40E-9979-1C81-DB4B-2ECB5D7FF87C}"/>
              </a:ext>
            </a:extLst>
          </p:cNvPr>
          <p:cNvSpPr>
            <a:spLocks noChangeArrowheads="1"/>
          </p:cNvSpPr>
          <p:nvPr/>
        </p:nvSpPr>
        <p:spPr bwMode="auto">
          <a:xfrm>
            <a:off x="2771775" y="2255838"/>
            <a:ext cx="425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NO SE RECORDARA EL PASADO</a:t>
            </a:r>
            <a:endParaRPr lang="en-US" altLang="es-419" sz="2000">
              <a:solidFill>
                <a:srgbClr val="FFFF00"/>
              </a:solidFill>
            </a:endParaRPr>
          </a:p>
        </p:txBody>
      </p:sp>
      <p:sp>
        <p:nvSpPr>
          <p:cNvPr id="1664005" name="Rectangle 5">
            <a:extLst>
              <a:ext uri="{FF2B5EF4-FFF2-40B4-BE49-F238E27FC236}">
                <a16:creationId xmlns:a16="http://schemas.microsoft.com/office/drawing/2014/main" id="{F4D027A7-F65C-31FC-C1DB-C10C22196CBF}"/>
              </a:ext>
            </a:extLst>
          </p:cNvPr>
          <p:cNvSpPr>
            <a:spLocks noChangeArrowheads="1"/>
          </p:cNvSpPr>
          <p:nvPr/>
        </p:nvSpPr>
        <p:spPr bwMode="auto">
          <a:xfrm>
            <a:off x="1258888" y="4535488"/>
            <a:ext cx="7634287"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No olvidarán las cosas buenas que Dios ha hecho, la gracia abundante por la cual el los salvo de los contrario, toda la lucha contra el pecado seria en vano.</a:t>
            </a:r>
          </a:p>
        </p:txBody>
      </p:sp>
      <p:sp>
        <p:nvSpPr>
          <p:cNvPr id="1664010" name="WordArt 10">
            <a:extLst>
              <a:ext uri="{FF2B5EF4-FFF2-40B4-BE49-F238E27FC236}">
                <a16:creationId xmlns:a16="http://schemas.microsoft.com/office/drawing/2014/main" id="{4B3F0B92-DD00-A9F1-28AE-2BDD166FCAEB}"/>
              </a:ext>
            </a:extLst>
          </p:cNvPr>
          <p:cNvSpPr>
            <a:spLocks noChangeArrowheads="1" noChangeShapeType="1" noTextEdit="1"/>
          </p:cNvSpPr>
          <p:nvPr/>
        </p:nvSpPr>
        <p:spPr bwMode="auto">
          <a:xfrm>
            <a:off x="4068763" y="1751013"/>
            <a:ext cx="4321175" cy="3095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grpSp>
        <p:nvGrpSpPr>
          <p:cNvPr id="2" name="Grupo 1">
            <a:extLst>
              <a:ext uri="{FF2B5EF4-FFF2-40B4-BE49-F238E27FC236}">
                <a16:creationId xmlns:a16="http://schemas.microsoft.com/office/drawing/2014/main" id="{67E5361D-3268-610E-1AEA-238EB99C18BE}"/>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E8132933-EE64-312A-A325-966027CA8931}"/>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A72C1162-579E-62C4-518A-F214FF0FE061}"/>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F50E98C6-8CF6-219D-11D5-825E8EC87C32}"/>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62978" name="Rectangle 2">
            <a:extLst>
              <a:ext uri="{FF2B5EF4-FFF2-40B4-BE49-F238E27FC236}">
                <a16:creationId xmlns:a16="http://schemas.microsoft.com/office/drawing/2014/main" id="{1A5B4354-93F6-8728-14E2-126BDCCCBB10}"/>
              </a:ext>
            </a:extLst>
          </p:cNvPr>
          <p:cNvSpPr>
            <a:spLocks noChangeArrowheads="1"/>
          </p:cNvSpPr>
          <p:nvPr/>
        </p:nvSpPr>
        <p:spPr bwMode="auto">
          <a:xfrm>
            <a:off x="1331913" y="3206750"/>
            <a:ext cx="72723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Cristo mismo dijo “si permanecieres la obra que alguno sobre edifico, recibirá recompensa (1Cor. 3:14).</a:t>
            </a:r>
            <a:endParaRPr lang="en-US" altLang="es-419" sz="2000"/>
          </a:p>
        </p:txBody>
      </p:sp>
      <p:sp>
        <p:nvSpPr>
          <p:cNvPr id="1662979" name="Rectangle 3">
            <a:extLst>
              <a:ext uri="{FF2B5EF4-FFF2-40B4-BE49-F238E27FC236}">
                <a16:creationId xmlns:a16="http://schemas.microsoft.com/office/drawing/2014/main" id="{2A120099-6345-F286-1CD4-CDF489829E65}"/>
              </a:ext>
            </a:extLst>
          </p:cNvPr>
          <p:cNvSpPr>
            <a:spLocks noChangeArrowheads="1"/>
          </p:cNvSpPr>
          <p:nvPr/>
        </p:nvSpPr>
        <p:spPr bwMode="auto">
          <a:xfrm>
            <a:off x="827088" y="2343150"/>
            <a:ext cx="82089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419" sz="2000">
                <a:solidFill>
                  <a:srgbClr val="FFFF00"/>
                </a:solidFill>
              </a:rPr>
              <a:t>EL VALOR DE CREER EN UNA NUEVA CREACIÓN</a:t>
            </a:r>
            <a:endParaRPr lang="en-US" altLang="es-419" sz="2000">
              <a:solidFill>
                <a:srgbClr val="FFFF00"/>
              </a:solidFill>
            </a:endParaRPr>
          </a:p>
          <a:p>
            <a:pPr algn="ctr"/>
            <a:r>
              <a:rPr lang="es-MX" altLang="es-419" sz="2000">
                <a:solidFill>
                  <a:srgbClr val="FFFF00"/>
                </a:solidFill>
              </a:rPr>
              <a:t>PRODUCE EL GOZO Y LA SEGURIDAD DE UNA RECOMPENSA</a:t>
            </a:r>
            <a:endParaRPr lang="en-US" altLang="es-419" sz="2000">
              <a:solidFill>
                <a:srgbClr val="FFFF00"/>
              </a:solidFill>
            </a:endParaRPr>
          </a:p>
        </p:txBody>
      </p:sp>
      <p:sp>
        <p:nvSpPr>
          <p:cNvPr id="1662980" name="Rectangle 4">
            <a:extLst>
              <a:ext uri="{FF2B5EF4-FFF2-40B4-BE49-F238E27FC236}">
                <a16:creationId xmlns:a16="http://schemas.microsoft.com/office/drawing/2014/main" id="{9B976015-5866-72AF-A0AE-7BBADE8F2B8A}"/>
              </a:ext>
            </a:extLst>
          </p:cNvPr>
          <p:cNvSpPr>
            <a:spLocks noChangeArrowheads="1"/>
          </p:cNvSpPr>
          <p:nvPr/>
        </p:nvSpPr>
        <p:spPr bwMode="auto">
          <a:xfrm>
            <a:off x="1331913" y="4727575"/>
            <a:ext cx="7416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Moisés pudo apartarse de los “ placeres del pecado” y de los “ tesoros de los egipcios, por que tenia puesta la mirada en le galardón (Heb. 11:26).</a:t>
            </a:r>
          </a:p>
        </p:txBody>
      </p:sp>
      <p:sp>
        <p:nvSpPr>
          <p:cNvPr id="1662982" name="Rectangle 6">
            <a:extLst>
              <a:ext uri="{FF2B5EF4-FFF2-40B4-BE49-F238E27FC236}">
                <a16:creationId xmlns:a16="http://schemas.microsoft.com/office/drawing/2014/main" id="{AA78279D-31EA-5977-5489-36BD28A68B46}"/>
              </a:ext>
            </a:extLst>
          </p:cNvPr>
          <p:cNvSpPr>
            <a:spLocks noChangeArrowheads="1"/>
          </p:cNvSpPr>
          <p:nvPr/>
        </p:nvSpPr>
        <p:spPr bwMode="auto">
          <a:xfrm>
            <a:off x="2124075" y="4071938"/>
            <a:ext cx="5654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DA FUERZA PARA RESISTIR LA TENTACION</a:t>
            </a:r>
            <a:endParaRPr lang="es-ES" altLang="es-419" sz="2000">
              <a:solidFill>
                <a:srgbClr val="FFFF00"/>
              </a:solidFill>
            </a:endParaRPr>
          </a:p>
        </p:txBody>
      </p:sp>
      <p:sp>
        <p:nvSpPr>
          <p:cNvPr id="1662987" name="WordArt 11">
            <a:extLst>
              <a:ext uri="{FF2B5EF4-FFF2-40B4-BE49-F238E27FC236}">
                <a16:creationId xmlns:a16="http://schemas.microsoft.com/office/drawing/2014/main" id="{BF3EEA77-946A-5A18-41FA-6E7E8CCFEE73}"/>
              </a:ext>
            </a:extLst>
          </p:cNvPr>
          <p:cNvSpPr>
            <a:spLocks noChangeArrowheads="1" noChangeShapeType="1" noTextEdit="1"/>
          </p:cNvSpPr>
          <p:nvPr/>
        </p:nvSpPr>
        <p:spPr bwMode="auto">
          <a:xfrm>
            <a:off x="4140200" y="1751013"/>
            <a:ext cx="4321175" cy="3095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grpSp>
        <p:nvGrpSpPr>
          <p:cNvPr id="2" name="Grupo 1">
            <a:extLst>
              <a:ext uri="{FF2B5EF4-FFF2-40B4-BE49-F238E27FC236}">
                <a16:creationId xmlns:a16="http://schemas.microsoft.com/office/drawing/2014/main" id="{B2C64AB1-5A6E-4408-3373-D5F0597F1AF2}"/>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96F165D9-FBF8-4D58-42F0-2EC82F9D6C46}"/>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DAE76D78-60FF-08A1-84FE-79FAB0177310}"/>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4B8D0C24-28C7-79CB-7E7C-A7F43A9B6F32}"/>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61955" name="Rectangle 3">
            <a:extLst>
              <a:ext uri="{FF2B5EF4-FFF2-40B4-BE49-F238E27FC236}">
                <a16:creationId xmlns:a16="http://schemas.microsoft.com/office/drawing/2014/main" id="{589EC875-FE5C-695C-F612-6F54F8CD04C4}"/>
              </a:ext>
            </a:extLst>
          </p:cNvPr>
          <p:cNvSpPr>
            <a:spLocks noChangeArrowheads="1"/>
          </p:cNvSpPr>
          <p:nvPr/>
        </p:nvSpPr>
        <p:spPr bwMode="auto">
          <a:xfrm>
            <a:off x="1547813" y="2454275"/>
            <a:ext cx="6696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s-MX" altLang="es-419" sz="2000">
                <a:solidFill>
                  <a:srgbClr val="FFFF00"/>
                </a:solidFill>
              </a:rPr>
              <a:t>PROVEE UNA VISLUMBRE DE LO QUE SERA EL CIELO</a:t>
            </a:r>
            <a:endParaRPr lang="en-US" altLang="es-419" sz="2000">
              <a:solidFill>
                <a:srgbClr val="FFFF00"/>
              </a:solidFill>
            </a:endParaRPr>
          </a:p>
        </p:txBody>
      </p:sp>
      <p:sp>
        <p:nvSpPr>
          <p:cNvPr id="1661958" name="Rectangle 6">
            <a:extLst>
              <a:ext uri="{FF2B5EF4-FFF2-40B4-BE49-F238E27FC236}">
                <a16:creationId xmlns:a16="http://schemas.microsoft.com/office/drawing/2014/main" id="{FC409FDD-1664-6C71-6908-7E567BE8BB46}"/>
              </a:ext>
            </a:extLst>
          </p:cNvPr>
          <p:cNvSpPr>
            <a:spLocks noChangeArrowheads="1"/>
          </p:cNvSpPr>
          <p:nvPr/>
        </p:nvSpPr>
        <p:spPr bwMode="auto">
          <a:xfrm>
            <a:off x="4140200" y="3236913"/>
            <a:ext cx="471646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Cristo dice “ si alguno oye mi voz y abre la puerta, entrare a el, cenare con el, y el conmigo”. La comunión con el, “ es el  cielo en la tierra, es el comienzo de la gloria, es la salvación anticipada.</a:t>
            </a:r>
            <a:endParaRPr lang="en-US" altLang="es-419" sz="2000"/>
          </a:p>
        </p:txBody>
      </p:sp>
      <p:sp>
        <p:nvSpPr>
          <p:cNvPr id="1661963" name="WordArt 11">
            <a:extLst>
              <a:ext uri="{FF2B5EF4-FFF2-40B4-BE49-F238E27FC236}">
                <a16:creationId xmlns:a16="http://schemas.microsoft.com/office/drawing/2014/main" id="{CE39E1D7-2D9D-B56B-D122-359F9A3B3E09}"/>
              </a:ext>
            </a:extLst>
          </p:cNvPr>
          <p:cNvSpPr>
            <a:spLocks noChangeArrowheads="1" noChangeShapeType="1" noTextEdit="1"/>
          </p:cNvSpPr>
          <p:nvPr/>
        </p:nvSpPr>
        <p:spPr bwMode="auto">
          <a:xfrm>
            <a:off x="4068763" y="1771650"/>
            <a:ext cx="4321175"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pic>
        <p:nvPicPr>
          <p:cNvPr id="1661966" name="Picture 14">
            <a:extLst>
              <a:ext uri="{FF2B5EF4-FFF2-40B4-BE49-F238E27FC236}">
                <a16:creationId xmlns:a16="http://schemas.microsoft.com/office/drawing/2014/main" id="{773A9A42-5F28-ED3C-4E1C-A48FF3A699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708275"/>
            <a:ext cx="2819400" cy="318611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DDC6FC9E-3477-B7A6-6BC6-B9AC6E2C6D34}"/>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84FF8332-1F53-86E6-6AD6-3F8D5EA2397C}"/>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5E34A89F-B5B2-2DA9-8E8F-3503DC113280}"/>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9296F138-DEB4-9348-2D3B-088BA4F47356}"/>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92674" name="Rectangle 2">
            <a:extLst>
              <a:ext uri="{FF2B5EF4-FFF2-40B4-BE49-F238E27FC236}">
                <a16:creationId xmlns:a16="http://schemas.microsoft.com/office/drawing/2014/main" id="{696F7352-C561-F6CC-DDED-AB9D711BD2B9}"/>
              </a:ext>
            </a:extLst>
          </p:cNvPr>
          <p:cNvSpPr>
            <a:spLocks noChangeArrowheads="1"/>
          </p:cNvSpPr>
          <p:nvPr/>
        </p:nvSpPr>
        <p:spPr bwMode="auto">
          <a:xfrm>
            <a:off x="1403350" y="2781300"/>
            <a:ext cx="698500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La ocupación en los temas celestiales que el espíritu santo depara para los redimidos, tiene un poder grande y asimilador. Por esto el alma es elevada y ennoblecida. </a:t>
            </a:r>
          </a:p>
        </p:txBody>
      </p:sp>
      <p:sp>
        <p:nvSpPr>
          <p:cNvPr id="1692677" name="Rectangle 5">
            <a:extLst>
              <a:ext uri="{FF2B5EF4-FFF2-40B4-BE49-F238E27FC236}">
                <a16:creationId xmlns:a16="http://schemas.microsoft.com/office/drawing/2014/main" id="{BCA52065-6526-E8F1-00A0-C576D4389B63}"/>
              </a:ext>
            </a:extLst>
          </p:cNvPr>
          <p:cNvSpPr>
            <a:spLocks noChangeArrowheads="1"/>
          </p:cNvSpPr>
          <p:nvPr/>
        </p:nvSpPr>
        <p:spPr bwMode="auto">
          <a:xfrm>
            <a:off x="2555875" y="2276475"/>
            <a:ext cx="5229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solidFill>
                  <a:srgbClr val="FFFF00"/>
                </a:solidFill>
              </a:rPr>
              <a:t>CONDUCE A UNA MAYOR EFECTIVIDAD</a:t>
            </a:r>
            <a:endParaRPr lang="en-US" altLang="es-419" sz="2000">
              <a:solidFill>
                <a:srgbClr val="FFFF00"/>
              </a:solidFill>
            </a:endParaRPr>
          </a:p>
        </p:txBody>
      </p:sp>
      <p:sp>
        <p:nvSpPr>
          <p:cNvPr id="1692678" name="Rectangle 6">
            <a:extLst>
              <a:ext uri="{FF2B5EF4-FFF2-40B4-BE49-F238E27FC236}">
                <a16:creationId xmlns:a16="http://schemas.microsoft.com/office/drawing/2014/main" id="{C628AE46-AA2A-5229-7D17-51A0F5A63DB4}"/>
              </a:ext>
            </a:extLst>
          </p:cNvPr>
          <p:cNvSpPr>
            <a:spLocks noChangeArrowheads="1"/>
          </p:cNvSpPr>
          <p:nvPr/>
        </p:nvSpPr>
        <p:spPr bwMode="auto">
          <a:xfrm>
            <a:off x="1330325" y="4268788"/>
            <a:ext cx="698500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Sus campos y sus poderes de división son ampliados, las proporciones relativas  y el valor de las cosas vistas y reveladas son mas claramente apreciados.</a:t>
            </a:r>
          </a:p>
        </p:txBody>
      </p:sp>
      <p:sp>
        <p:nvSpPr>
          <p:cNvPr id="1692683" name="WordArt 11">
            <a:extLst>
              <a:ext uri="{FF2B5EF4-FFF2-40B4-BE49-F238E27FC236}">
                <a16:creationId xmlns:a16="http://schemas.microsoft.com/office/drawing/2014/main" id="{FE2B072B-2FE4-A355-4B6D-14BE863A1F8C}"/>
              </a:ext>
            </a:extLst>
          </p:cNvPr>
          <p:cNvSpPr>
            <a:spLocks noChangeArrowheads="1" noChangeShapeType="1" noTextEdit="1"/>
          </p:cNvSpPr>
          <p:nvPr/>
        </p:nvSpPr>
        <p:spPr bwMode="auto">
          <a:xfrm>
            <a:off x="3995738" y="1751013"/>
            <a:ext cx="4321175" cy="3095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grpSp>
        <p:nvGrpSpPr>
          <p:cNvPr id="2" name="Grupo 1">
            <a:extLst>
              <a:ext uri="{FF2B5EF4-FFF2-40B4-BE49-F238E27FC236}">
                <a16:creationId xmlns:a16="http://schemas.microsoft.com/office/drawing/2014/main" id="{76A13E56-40F8-800A-474F-9B48F5AA0050}"/>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5BDB1E83-0459-EE59-ADC7-E167271388F7}"/>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A4A5565A-DE1B-3D71-4A25-EE12CC09D917}"/>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080BAE2E-BB24-3778-2961-7606D99AE0B4}"/>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60930" name="Rectangle 2">
            <a:extLst>
              <a:ext uri="{FF2B5EF4-FFF2-40B4-BE49-F238E27FC236}">
                <a16:creationId xmlns:a16="http://schemas.microsoft.com/office/drawing/2014/main" id="{A7C018B4-70F3-4D26-18B5-E3BA0AC49F23}"/>
              </a:ext>
            </a:extLst>
          </p:cNvPr>
          <p:cNvSpPr>
            <a:spLocks noChangeArrowheads="1"/>
          </p:cNvSpPr>
          <p:nvPr/>
        </p:nvSpPr>
        <p:spPr bwMode="auto">
          <a:xfrm>
            <a:off x="1403350" y="2852738"/>
            <a:ext cx="720090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Ahora una lucha constante caracteriza la vida. Ni aun la vida del cristiano que debe luchar con el mundo, la carne y el diablo, presenta con exactitud el plan original de Dios.</a:t>
            </a:r>
            <a:endParaRPr lang="en-US" altLang="es-419" sz="2100"/>
          </a:p>
        </p:txBody>
      </p:sp>
      <p:sp>
        <p:nvSpPr>
          <p:cNvPr id="1660931" name="Rectangle 3">
            <a:extLst>
              <a:ext uri="{FF2B5EF4-FFF2-40B4-BE49-F238E27FC236}">
                <a16:creationId xmlns:a16="http://schemas.microsoft.com/office/drawing/2014/main" id="{23B2941C-9465-42AE-E29B-775B3EAC3AD0}"/>
              </a:ext>
            </a:extLst>
          </p:cNvPr>
          <p:cNvSpPr>
            <a:spLocks noChangeArrowheads="1"/>
          </p:cNvSpPr>
          <p:nvPr/>
        </p:nvSpPr>
        <p:spPr bwMode="auto">
          <a:xfrm>
            <a:off x="2916238" y="2349500"/>
            <a:ext cx="4227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REVELA EL CARÁCTER DE DIOS</a:t>
            </a:r>
            <a:endParaRPr lang="en-US" altLang="es-419" sz="2000">
              <a:solidFill>
                <a:srgbClr val="FFFF00"/>
              </a:solidFill>
            </a:endParaRPr>
          </a:p>
        </p:txBody>
      </p:sp>
      <p:sp>
        <p:nvSpPr>
          <p:cNvPr id="1660933" name="Rectangle 5">
            <a:extLst>
              <a:ext uri="{FF2B5EF4-FFF2-40B4-BE49-F238E27FC236}">
                <a16:creationId xmlns:a16="http://schemas.microsoft.com/office/drawing/2014/main" id="{3A7FE16E-8AD7-E7E2-45BA-1665CC300E02}"/>
              </a:ext>
            </a:extLst>
          </p:cNvPr>
          <p:cNvSpPr>
            <a:spLocks noChangeArrowheads="1"/>
          </p:cNvSpPr>
          <p:nvPr/>
        </p:nvSpPr>
        <p:spPr bwMode="auto">
          <a:xfrm>
            <a:off x="1331913" y="4205288"/>
            <a:ext cx="720090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En lo que Dios ha planeado para los redimidos- un mundo sin contaminación satánica, un mundo en el cual gobierna el propósito de Dios- tenemos una representación mas verdadera de su carácter.</a:t>
            </a:r>
            <a:endParaRPr lang="en-US" altLang="es-419" sz="2100"/>
          </a:p>
        </p:txBody>
      </p:sp>
      <p:sp>
        <p:nvSpPr>
          <p:cNvPr id="1660938" name="WordArt 10">
            <a:extLst>
              <a:ext uri="{FF2B5EF4-FFF2-40B4-BE49-F238E27FC236}">
                <a16:creationId xmlns:a16="http://schemas.microsoft.com/office/drawing/2014/main" id="{CF5C2A2C-724D-639F-FE6A-F2F507D10ADC}"/>
              </a:ext>
            </a:extLst>
          </p:cNvPr>
          <p:cNvSpPr>
            <a:spLocks noChangeArrowheads="1" noChangeShapeType="1" noTextEdit="1"/>
          </p:cNvSpPr>
          <p:nvPr/>
        </p:nvSpPr>
        <p:spPr bwMode="auto">
          <a:xfrm>
            <a:off x="3995738" y="1751013"/>
            <a:ext cx="4321175" cy="3095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grpSp>
        <p:nvGrpSpPr>
          <p:cNvPr id="2" name="Grupo 1">
            <a:extLst>
              <a:ext uri="{FF2B5EF4-FFF2-40B4-BE49-F238E27FC236}">
                <a16:creationId xmlns:a16="http://schemas.microsoft.com/office/drawing/2014/main" id="{EC2D13AD-A4EF-2D80-8E47-DF93C10F6021}"/>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165D5E19-5305-4634-239A-0EB6396CEB98}"/>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96304121-94AE-A33C-05B4-97024D29EF5C}"/>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3A1FBAA5-80FE-8FD1-8FAA-446090ACF01E}"/>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7380" name="Rectangle 4">
            <a:extLst>
              <a:ext uri="{FF2B5EF4-FFF2-40B4-BE49-F238E27FC236}">
                <a16:creationId xmlns:a16="http://schemas.microsoft.com/office/drawing/2014/main" id="{80B7E487-BEB2-AA8E-54E8-A6B791FAE192}"/>
              </a:ext>
            </a:extLst>
          </p:cNvPr>
          <p:cNvSpPr>
            <a:spLocks noChangeArrowheads="1"/>
          </p:cNvSpPr>
          <p:nvPr/>
        </p:nvSpPr>
        <p:spPr bwMode="auto">
          <a:xfrm>
            <a:off x="1258888" y="1916113"/>
            <a:ext cx="7812087"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Naturaleza de la Tierra Nueva</a:t>
            </a:r>
            <a:endParaRPr lang="en-US" altLang="es-419" sz="2000"/>
          </a:p>
          <a:p>
            <a:r>
              <a:rPr lang="es-MX" altLang="es-419" sz="2000"/>
              <a:t>Una realidad tangible. Los priemro9s dos capítulos de la Biblia cuenta la historia de la creación, como Dios hizo un mundo perfecto que sirviera de hogar para los seres humanos que el creo. Los últimos dos capítulos de la Biblia también dicen que Dios creara un mundo perfecto para la humanidad pero esta vez se trata de una re- creación, una restauración de la tierra para borrar de ella los desastres que el pecado trajo.</a:t>
            </a:r>
            <a:endParaRPr lang="en-US" altLang="es-419" sz="2000"/>
          </a:p>
          <a:p>
            <a:r>
              <a:rPr lang="es-MX" altLang="es-419" sz="2000"/>
              <a:t>Vez tras vez la Biblia declara que este hogar eterno de los redimidos será un lugar real, una localidad de personas reales, con cuerpos y cerebros pueden ver, oír, tocar, gustar, oler, medir, dibujar, probar y experimentar plenamente.</a:t>
            </a:r>
            <a:endParaRPr lang="en-US" altLang="es-419" sz="2000"/>
          </a:p>
          <a:p>
            <a:r>
              <a:rPr lang="es-MX" altLang="es-419" sz="2000"/>
              <a:t>En esta tierra nueva donde Dios localizara este cielo real.</a:t>
            </a:r>
          </a:p>
        </p:txBody>
      </p:sp>
      <p:sp>
        <p:nvSpPr>
          <p:cNvPr id="1637381" name="Rectangle 5">
            <a:extLst>
              <a:ext uri="{FF2B5EF4-FFF2-40B4-BE49-F238E27FC236}">
                <a16:creationId xmlns:a16="http://schemas.microsoft.com/office/drawing/2014/main" id="{5F05FF13-0E66-0220-90B1-75AD86FF5115}"/>
              </a:ext>
            </a:extLst>
          </p:cNvPr>
          <p:cNvSpPr>
            <a:spLocks noChangeArrowheads="1"/>
          </p:cNvSpPr>
          <p:nvPr/>
        </p:nvSpPr>
        <p:spPr bwMode="auto">
          <a:xfrm>
            <a:off x="3635375" y="1557338"/>
            <a:ext cx="2503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LA TIERRA NUEVA</a:t>
            </a:r>
            <a:endParaRPr lang="en-US" altLang="es-419" sz="2000">
              <a:solidFill>
                <a:srgbClr val="FFFF00"/>
              </a:solidFill>
            </a:endParaRPr>
          </a:p>
        </p:txBody>
      </p:sp>
      <p:sp>
        <p:nvSpPr>
          <p:cNvPr id="1637387" name="WordArt 11">
            <a:extLst>
              <a:ext uri="{FF2B5EF4-FFF2-40B4-BE49-F238E27FC236}">
                <a16:creationId xmlns:a16="http://schemas.microsoft.com/office/drawing/2014/main" id="{745A13D9-8BFD-2999-8D01-095BB6FCC36A}"/>
              </a:ext>
            </a:extLst>
          </p:cNvPr>
          <p:cNvSpPr>
            <a:spLocks noChangeArrowheads="1" noChangeShapeType="1" noTextEdit="1"/>
          </p:cNvSpPr>
          <p:nvPr/>
        </p:nvSpPr>
        <p:spPr bwMode="auto">
          <a:xfrm>
            <a:off x="4140200" y="1247775"/>
            <a:ext cx="4321175"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grpSp>
        <p:nvGrpSpPr>
          <p:cNvPr id="2" name="Grupo 1">
            <a:extLst>
              <a:ext uri="{FF2B5EF4-FFF2-40B4-BE49-F238E27FC236}">
                <a16:creationId xmlns:a16="http://schemas.microsoft.com/office/drawing/2014/main" id="{3957337E-DC22-E967-CE4B-8FDEA2583EF1}"/>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C19C731A-53EE-8933-72AA-7EB979307523}"/>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8EDFF5BD-D722-78FA-8CA8-22E6AEDB1C7F}"/>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4394E7FD-AB95-E7A5-BABA-5E80699E6D9B}"/>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91650" name="Rectangle 2">
            <a:extLst>
              <a:ext uri="{FF2B5EF4-FFF2-40B4-BE49-F238E27FC236}">
                <a16:creationId xmlns:a16="http://schemas.microsoft.com/office/drawing/2014/main" id="{B47B0A40-8CC7-9215-BF2A-94D3B9D05B8C}"/>
              </a:ext>
            </a:extLst>
          </p:cNvPr>
          <p:cNvSpPr>
            <a:spLocks noChangeArrowheads="1"/>
          </p:cNvSpPr>
          <p:nvPr/>
        </p:nvSpPr>
        <p:spPr bwMode="auto">
          <a:xfrm>
            <a:off x="1476375" y="3141663"/>
            <a:ext cx="7129463"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El verdadero propósito de Dios en dar a conocer lo que ha preparado para los que le amen, es sacar a las personas de su preocupación por le mundo- ayudarlos a discernir el valor del mundo futuro y darles una vislumbres de las cosas hermosas que ha preparado el corazón de amor del padre.</a:t>
            </a:r>
          </a:p>
        </p:txBody>
      </p:sp>
      <p:sp>
        <p:nvSpPr>
          <p:cNvPr id="1691651" name="Rectangle 3">
            <a:extLst>
              <a:ext uri="{FF2B5EF4-FFF2-40B4-BE49-F238E27FC236}">
                <a16:creationId xmlns:a16="http://schemas.microsoft.com/office/drawing/2014/main" id="{22EA1FFC-5B7F-F06B-A702-C61A242857EC}"/>
              </a:ext>
            </a:extLst>
          </p:cNvPr>
          <p:cNvSpPr>
            <a:spLocks noChangeArrowheads="1"/>
          </p:cNvSpPr>
          <p:nvPr/>
        </p:nvSpPr>
        <p:spPr bwMode="auto">
          <a:xfrm>
            <a:off x="2505075" y="2455863"/>
            <a:ext cx="422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REVELA EL CARÁCTER DE DIOS</a:t>
            </a:r>
            <a:endParaRPr lang="en-US" altLang="es-419" sz="2000">
              <a:solidFill>
                <a:srgbClr val="FFFF00"/>
              </a:solidFill>
            </a:endParaRPr>
          </a:p>
        </p:txBody>
      </p:sp>
      <p:sp>
        <p:nvSpPr>
          <p:cNvPr id="1691657" name="WordArt 9">
            <a:extLst>
              <a:ext uri="{FF2B5EF4-FFF2-40B4-BE49-F238E27FC236}">
                <a16:creationId xmlns:a16="http://schemas.microsoft.com/office/drawing/2014/main" id="{9075C0EE-C24E-F21A-C59A-64EFA17DB067}"/>
              </a:ext>
            </a:extLst>
          </p:cNvPr>
          <p:cNvSpPr>
            <a:spLocks noChangeArrowheads="1" noChangeShapeType="1" noTextEdit="1"/>
          </p:cNvSpPr>
          <p:nvPr/>
        </p:nvSpPr>
        <p:spPr bwMode="auto">
          <a:xfrm>
            <a:off x="4140200" y="1771650"/>
            <a:ext cx="4321175"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grpSp>
        <p:nvGrpSpPr>
          <p:cNvPr id="2" name="Grupo 1">
            <a:extLst>
              <a:ext uri="{FF2B5EF4-FFF2-40B4-BE49-F238E27FC236}">
                <a16:creationId xmlns:a16="http://schemas.microsoft.com/office/drawing/2014/main" id="{3EECDE62-096A-9DBD-191F-52CD592AAD34}"/>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FD34D1BB-9D34-7382-D2C0-CF434BF22C9B}"/>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34CCDE86-8943-9100-0C34-D7EB761BC066}"/>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86DC6BE2-A0C8-1302-A9AA-716539F3EC5C}"/>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59906" name="Rectangle 2">
            <a:extLst>
              <a:ext uri="{FF2B5EF4-FFF2-40B4-BE49-F238E27FC236}">
                <a16:creationId xmlns:a16="http://schemas.microsoft.com/office/drawing/2014/main" id="{5A021B5B-7E88-9636-2B8B-C38296401476}"/>
              </a:ext>
            </a:extLst>
          </p:cNvPr>
          <p:cNvSpPr>
            <a:spLocks noChangeArrowheads="1"/>
          </p:cNvSpPr>
          <p:nvPr/>
        </p:nvSpPr>
        <p:spPr bwMode="auto">
          <a:xfrm>
            <a:off x="1403350" y="3213100"/>
            <a:ext cx="67691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gran conflicto ha terminado, ya no hay mas pecado ni pecadores.</a:t>
            </a:r>
            <a:endParaRPr lang="en-US" altLang="es-419"/>
          </a:p>
        </p:txBody>
      </p:sp>
      <p:sp>
        <p:nvSpPr>
          <p:cNvPr id="1659907" name="Rectangle 3">
            <a:extLst>
              <a:ext uri="{FF2B5EF4-FFF2-40B4-BE49-F238E27FC236}">
                <a16:creationId xmlns:a16="http://schemas.microsoft.com/office/drawing/2014/main" id="{A3FBCE43-2E52-F89D-F7A0-70C281CC6723}"/>
              </a:ext>
            </a:extLst>
          </p:cNvPr>
          <p:cNvSpPr>
            <a:spLocks noChangeArrowheads="1"/>
          </p:cNvSpPr>
          <p:nvPr/>
        </p:nvSpPr>
        <p:spPr bwMode="auto">
          <a:xfrm>
            <a:off x="3132138" y="2636838"/>
            <a:ext cx="3152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NUEVA PARA  SIEMPRE</a:t>
            </a:r>
            <a:endParaRPr lang="en-US" altLang="es-419" sz="2000">
              <a:solidFill>
                <a:srgbClr val="FFFF00"/>
              </a:solidFill>
            </a:endParaRPr>
          </a:p>
        </p:txBody>
      </p:sp>
      <p:sp>
        <p:nvSpPr>
          <p:cNvPr id="1659909" name="Rectangle 5">
            <a:extLst>
              <a:ext uri="{FF2B5EF4-FFF2-40B4-BE49-F238E27FC236}">
                <a16:creationId xmlns:a16="http://schemas.microsoft.com/office/drawing/2014/main" id="{5FFDD139-017E-C0B7-FBD4-4B65D39594D8}"/>
              </a:ext>
            </a:extLst>
          </p:cNvPr>
          <p:cNvSpPr>
            <a:spLocks noChangeArrowheads="1"/>
          </p:cNvSpPr>
          <p:nvPr/>
        </p:nvSpPr>
        <p:spPr bwMode="auto">
          <a:xfrm>
            <a:off x="1330325" y="4716463"/>
            <a:ext cx="67675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misma pulsación de armonía y de gozo late en toda la creación. </a:t>
            </a:r>
          </a:p>
        </p:txBody>
      </p:sp>
      <p:sp>
        <p:nvSpPr>
          <p:cNvPr id="1659910" name="Rectangle 6">
            <a:extLst>
              <a:ext uri="{FF2B5EF4-FFF2-40B4-BE49-F238E27FC236}">
                <a16:creationId xmlns:a16="http://schemas.microsoft.com/office/drawing/2014/main" id="{5EA0FDB2-AD2D-3D7D-E727-2843EE6A22E0}"/>
              </a:ext>
            </a:extLst>
          </p:cNvPr>
          <p:cNvSpPr>
            <a:spLocks noChangeArrowheads="1"/>
          </p:cNvSpPr>
          <p:nvPr/>
        </p:nvSpPr>
        <p:spPr bwMode="auto">
          <a:xfrm>
            <a:off x="1403350" y="4229100"/>
            <a:ext cx="66246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Todo el universo esta purificado. </a:t>
            </a:r>
          </a:p>
        </p:txBody>
      </p:sp>
      <p:sp>
        <p:nvSpPr>
          <p:cNvPr id="1659915" name="WordArt 11">
            <a:extLst>
              <a:ext uri="{FF2B5EF4-FFF2-40B4-BE49-F238E27FC236}">
                <a16:creationId xmlns:a16="http://schemas.microsoft.com/office/drawing/2014/main" id="{E00F5CD2-05D9-A46F-0650-51EC401517A5}"/>
              </a:ext>
            </a:extLst>
          </p:cNvPr>
          <p:cNvSpPr>
            <a:spLocks noChangeArrowheads="1" noChangeShapeType="1" noTextEdit="1"/>
          </p:cNvSpPr>
          <p:nvPr/>
        </p:nvSpPr>
        <p:spPr bwMode="auto">
          <a:xfrm>
            <a:off x="4213225" y="1771650"/>
            <a:ext cx="4321175"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grpSp>
        <p:nvGrpSpPr>
          <p:cNvPr id="2" name="Grupo 1">
            <a:extLst>
              <a:ext uri="{FF2B5EF4-FFF2-40B4-BE49-F238E27FC236}">
                <a16:creationId xmlns:a16="http://schemas.microsoft.com/office/drawing/2014/main" id="{43743D94-9EFD-49E1-22D9-34DC98F72123}"/>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BB0C2C77-49D4-F707-2D39-EE10D6D22F54}"/>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47575FC5-A7AC-9C18-C7EC-31A05F70ED6A}"/>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2F0C855D-5066-698E-AEB1-B8979C15634C}"/>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90626" name="Rectangle 2">
            <a:extLst>
              <a:ext uri="{FF2B5EF4-FFF2-40B4-BE49-F238E27FC236}">
                <a16:creationId xmlns:a16="http://schemas.microsoft.com/office/drawing/2014/main" id="{B6DFC443-27C2-83A4-1758-3973A5E2630B}"/>
              </a:ext>
            </a:extLst>
          </p:cNvPr>
          <p:cNvSpPr>
            <a:spLocks noChangeArrowheads="1"/>
          </p:cNvSpPr>
          <p:nvPr/>
        </p:nvSpPr>
        <p:spPr bwMode="auto">
          <a:xfrm>
            <a:off x="1258888" y="2917825"/>
            <a:ext cx="6842125"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De aquél que todo lo creo mana la vida, luz y contentamiento por toda la extensión del espacio infinito. </a:t>
            </a:r>
          </a:p>
        </p:txBody>
      </p:sp>
      <p:sp>
        <p:nvSpPr>
          <p:cNvPr id="1690627" name="Rectangle 3">
            <a:extLst>
              <a:ext uri="{FF2B5EF4-FFF2-40B4-BE49-F238E27FC236}">
                <a16:creationId xmlns:a16="http://schemas.microsoft.com/office/drawing/2014/main" id="{9AFA244F-DB9E-14DE-1F61-BE5758FE01BA}"/>
              </a:ext>
            </a:extLst>
          </p:cNvPr>
          <p:cNvSpPr>
            <a:spLocks noChangeArrowheads="1"/>
          </p:cNvSpPr>
          <p:nvPr/>
        </p:nvSpPr>
        <p:spPr bwMode="auto">
          <a:xfrm>
            <a:off x="3132138" y="2349500"/>
            <a:ext cx="3152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NUEVA PARA  SIEMPRE</a:t>
            </a:r>
            <a:endParaRPr lang="en-US" altLang="es-419" sz="2000">
              <a:solidFill>
                <a:srgbClr val="FFFF00"/>
              </a:solidFill>
            </a:endParaRPr>
          </a:p>
        </p:txBody>
      </p:sp>
      <p:sp>
        <p:nvSpPr>
          <p:cNvPr id="1690629" name="Rectangle 5">
            <a:extLst>
              <a:ext uri="{FF2B5EF4-FFF2-40B4-BE49-F238E27FC236}">
                <a16:creationId xmlns:a16="http://schemas.microsoft.com/office/drawing/2014/main" id="{8E9EBB3E-D8D0-D15B-FF08-E046F6CD61A5}"/>
              </a:ext>
            </a:extLst>
          </p:cNvPr>
          <p:cNvSpPr>
            <a:spLocks noChangeArrowheads="1"/>
          </p:cNvSpPr>
          <p:nvPr/>
        </p:nvSpPr>
        <p:spPr bwMode="auto">
          <a:xfrm>
            <a:off x="1187450" y="4197350"/>
            <a:ext cx="7488238"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Desde el átomo mas imperceptible hasta el mundo mas vasto, todas las cosas animadas e inanitas declaran su belleza sin macula y en jubilo perfecto que dios es amor.</a:t>
            </a:r>
          </a:p>
        </p:txBody>
      </p:sp>
      <p:sp>
        <p:nvSpPr>
          <p:cNvPr id="1690635" name="WordArt 11">
            <a:extLst>
              <a:ext uri="{FF2B5EF4-FFF2-40B4-BE49-F238E27FC236}">
                <a16:creationId xmlns:a16="http://schemas.microsoft.com/office/drawing/2014/main" id="{96D2C51F-3FB1-561E-D8F8-411E732F4AB2}"/>
              </a:ext>
            </a:extLst>
          </p:cNvPr>
          <p:cNvSpPr>
            <a:spLocks noChangeArrowheads="1" noChangeShapeType="1" noTextEdit="1"/>
          </p:cNvSpPr>
          <p:nvPr/>
        </p:nvSpPr>
        <p:spPr bwMode="auto">
          <a:xfrm>
            <a:off x="4140200" y="1771650"/>
            <a:ext cx="4321175"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grpSp>
        <p:nvGrpSpPr>
          <p:cNvPr id="2" name="Grupo 1">
            <a:extLst>
              <a:ext uri="{FF2B5EF4-FFF2-40B4-BE49-F238E27FC236}">
                <a16:creationId xmlns:a16="http://schemas.microsoft.com/office/drawing/2014/main" id="{B3E96DE3-0A3A-991D-4C2B-CF191D80D2FD}"/>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8E48F357-0B6E-6464-66F1-C158FAA872AF}"/>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0A6D095D-125A-C2FD-95E5-69B062EBD5A7}"/>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AA5C6A00-1830-DF00-4613-BC33D31F0D22}"/>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4371" name="Rectangle 3">
            <a:extLst>
              <a:ext uri="{FF2B5EF4-FFF2-40B4-BE49-F238E27FC236}">
                <a16:creationId xmlns:a16="http://schemas.microsoft.com/office/drawing/2014/main" id="{7F3E12B6-3CFA-FF00-19BB-0F09234D22C3}"/>
              </a:ext>
            </a:extLst>
          </p:cNvPr>
          <p:cNvSpPr>
            <a:spLocks noChangeArrowheads="1"/>
          </p:cNvSpPr>
          <p:nvPr/>
        </p:nvSpPr>
        <p:spPr bwMode="auto">
          <a:xfrm>
            <a:off x="4859338" y="3500438"/>
            <a:ext cx="4032250" cy="1552575"/>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419" sz="2400" i="1"/>
              <a:t>(II Pedro 3:13; Gén. 17:1-8; Isa. 35; 65:17-25; Mat. 5:5; Apoc. 21:1-7; 22:1-5; 11:15). </a:t>
            </a:r>
          </a:p>
        </p:txBody>
      </p:sp>
      <p:sp>
        <p:nvSpPr>
          <p:cNvPr id="314375" name="WordArt 7">
            <a:extLst>
              <a:ext uri="{FF2B5EF4-FFF2-40B4-BE49-F238E27FC236}">
                <a16:creationId xmlns:a16="http://schemas.microsoft.com/office/drawing/2014/main" id="{142B9BA5-EA26-7E25-6650-3F8C9CA43F38}"/>
              </a:ext>
            </a:extLst>
          </p:cNvPr>
          <p:cNvSpPr>
            <a:spLocks noChangeArrowheads="1" noChangeShapeType="1" noTextEdit="1"/>
          </p:cNvSpPr>
          <p:nvPr/>
        </p:nvSpPr>
        <p:spPr bwMode="auto">
          <a:xfrm>
            <a:off x="5437188" y="2636838"/>
            <a:ext cx="2879725" cy="6492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chemeClr val="tx2"/>
                  </a:solidFill>
                  <a:round/>
                  <a:headEnd/>
                  <a:tailEnd/>
                </a:ln>
                <a:latin typeface="Edwardian Script ITC" panose="030303020407070D0804" pitchFamily="66" charset="0"/>
              </a:rPr>
              <a:t>Referencias bíblicas</a:t>
            </a:r>
          </a:p>
        </p:txBody>
      </p:sp>
      <p:sp>
        <p:nvSpPr>
          <p:cNvPr id="314383" name="WordArt 15">
            <a:extLst>
              <a:ext uri="{FF2B5EF4-FFF2-40B4-BE49-F238E27FC236}">
                <a16:creationId xmlns:a16="http://schemas.microsoft.com/office/drawing/2014/main" id="{26137511-F106-9850-2EAC-2F558EEFB349}"/>
              </a:ext>
            </a:extLst>
          </p:cNvPr>
          <p:cNvSpPr>
            <a:spLocks noChangeArrowheads="1" noChangeShapeType="1" noTextEdit="1"/>
          </p:cNvSpPr>
          <p:nvPr/>
        </p:nvSpPr>
        <p:spPr bwMode="auto">
          <a:xfrm>
            <a:off x="4284663" y="1771650"/>
            <a:ext cx="4321175"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pic>
        <p:nvPicPr>
          <p:cNvPr id="314386" name="Picture 18">
            <a:extLst>
              <a:ext uri="{FF2B5EF4-FFF2-40B4-BE49-F238E27FC236}">
                <a16:creationId xmlns:a16="http://schemas.microsoft.com/office/drawing/2014/main" id="{B89CE41B-685A-6E3F-E08C-87E24BB2E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836613"/>
            <a:ext cx="3625850" cy="51847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BCFDFEE1-AFF0-951B-9CCC-EBE655CBD1F8}"/>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B5BB3F74-8DB6-0E3F-E1CC-C6CFBD6A5035}"/>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D0684C33-12AF-0CC1-5D8E-B3E4B8454C97}"/>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81196E9B-F3F1-DEA3-0206-AB4CF28EEBBA}"/>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81410" name="Rectangle 2">
            <a:extLst>
              <a:ext uri="{FF2B5EF4-FFF2-40B4-BE49-F238E27FC236}">
                <a16:creationId xmlns:a16="http://schemas.microsoft.com/office/drawing/2014/main" id="{EDB15B25-872E-039D-E4B1-4864B3CD526C}"/>
              </a:ext>
            </a:extLst>
          </p:cNvPr>
          <p:cNvSpPr>
            <a:spLocks noChangeArrowheads="1"/>
          </p:cNvSpPr>
          <p:nvPr/>
        </p:nvSpPr>
        <p:spPr bwMode="auto">
          <a:xfrm>
            <a:off x="1547813" y="2743200"/>
            <a:ext cx="72009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En esta tierra nueva donde Dios localizara este cielo real.</a:t>
            </a:r>
            <a:endParaRPr lang="en-US" altLang="es-419" sz="2000"/>
          </a:p>
          <a:p>
            <a:r>
              <a:rPr lang="es-MX" altLang="es-419" sz="2000"/>
              <a:t>2 Pedro presenta en forma breve el fondo bíblico de este concepto. Pedro habla del mundo antediluviano como un “ mundo de entonces” que fue destruido por agua. El segundo mundo es la tierra que ahora existe, un mundo que será purificado por fuego para dar lugar al tercer mundo, una tierra nueva en el cuala reina la justicia, el tercer mundo será tan real como los primeros.</a:t>
            </a:r>
          </a:p>
        </p:txBody>
      </p:sp>
      <p:sp>
        <p:nvSpPr>
          <p:cNvPr id="1681416" name="WordArt 8">
            <a:extLst>
              <a:ext uri="{FF2B5EF4-FFF2-40B4-BE49-F238E27FC236}">
                <a16:creationId xmlns:a16="http://schemas.microsoft.com/office/drawing/2014/main" id="{143F871F-590E-15B8-00E3-384FBDD3651F}"/>
              </a:ext>
            </a:extLst>
          </p:cNvPr>
          <p:cNvSpPr>
            <a:spLocks noChangeArrowheads="1" noChangeShapeType="1" noTextEdit="1"/>
          </p:cNvSpPr>
          <p:nvPr/>
        </p:nvSpPr>
        <p:spPr bwMode="auto">
          <a:xfrm>
            <a:off x="4213225" y="1771650"/>
            <a:ext cx="4321175"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grpSp>
        <p:nvGrpSpPr>
          <p:cNvPr id="2" name="Grupo 1">
            <a:extLst>
              <a:ext uri="{FF2B5EF4-FFF2-40B4-BE49-F238E27FC236}">
                <a16:creationId xmlns:a16="http://schemas.microsoft.com/office/drawing/2014/main" id="{95D37D00-1F40-A817-9289-0B8F1B5253FD}"/>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2A3B0EFE-DECD-D6DC-6C78-30456E0D11DE}"/>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685FDAFF-4D31-1106-9963-F0157A9C6329}"/>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168703F1-148A-AAF9-6709-34586B20C056}"/>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80386" name="Rectangle 2">
            <a:extLst>
              <a:ext uri="{FF2B5EF4-FFF2-40B4-BE49-F238E27FC236}">
                <a16:creationId xmlns:a16="http://schemas.microsoft.com/office/drawing/2014/main" id="{87E4F9A2-6133-C8FD-BE43-3A32B04C9B2B}"/>
              </a:ext>
            </a:extLst>
          </p:cNvPr>
          <p:cNvSpPr>
            <a:spLocks noChangeArrowheads="1"/>
          </p:cNvSpPr>
          <p:nvPr/>
        </p:nvSpPr>
        <p:spPr bwMode="auto">
          <a:xfrm>
            <a:off x="1403350" y="3022600"/>
            <a:ext cx="7056438"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termino “ tierra nueva” expresa tanto continuación como diferencia de la tierra presente (2 Ped. 3:10-13; Apoc.21:1). La tierra nueva es entonces, ante todo esta tierra, no otro lugar desconocido. Aunque este renovada, nos parecerá familiar, conocida- nuestro hogar. Sin embargo es nueva porque Dios quitara de ella toda contaminación que el pecado causo.</a:t>
            </a:r>
          </a:p>
        </p:txBody>
      </p:sp>
      <p:sp>
        <p:nvSpPr>
          <p:cNvPr id="1680387" name="Rectangle 3">
            <a:extLst>
              <a:ext uri="{FF2B5EF4-FFF2-40B4-BE49-F238E27FC236}">
                <a16:creationId xmlns:a16="http://schemas.microsoft.com/office/drawing/2014/main" id="{EB50DB7B-0E08-5770-4992-F5D6DA487A4A}"/>
              </a:ext>
            </a:extLst>
          </p:cNvPr>
          <p:cNvSpPr>
            <a:spLocks noChangeArrowheads="1"/>
          </p:cNvSpPr>
          <p:nvPr/>
        </p:nvSpPr>
        <p:spPr bwMode="auto">
          <a:xfrm>
            <a:off x="3132138" y="2565400"/>
            <a:ext cx="3476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CONTINUIDA Y DIFERNCIA</a:t>
            </a:r>
            <a:endParaRPr lang="en-US" altLang="es-419" sz="2000">
              <a:solidFill>
                <a:srgbClr val="FFFF00"/>
              </a:solidFill>
            </a:endParaRPr>
          </a:p>
        </p:txBody>
      </p:sp>
      <p:sp>
        <p:nvSpPr>
          <p:cNvPr id="1680393" name="WordArt 9">
            <a:extLst>
              <a:ext uri="{FF2B5EF4-FFF2-40B4-BE49-F238E27FC236}">
                <a16:creationId xmlns:a16="http://schemas.microsoft.com/office/drawing/2014/main" id="{3E442B95-1AB1-0A70-D001-A447A700824F}"/>
              </a:ext>
            </a:extLst>
          </p:cNvPr>
          <p:cNvSpPr>
            <a:spLocks noChangeArrowheads="1" noChangeShapeType="1" noTextEdit="1"/>
          </p:cNvSpPr>
          <p:nvPr/>
        </p:nvSpPr>
        <p:spPr bwMode="auto">
          <a:xfrm>
            <a:off x="4213225" y="1771650"/>
            <a:ext cx="4321175"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grpSp>
        <p:nvGrpSpPr>
          <p:cNvPr id="2" name="Grupo 1">
            <a:extLst>
              <a:ext uri="{FF2B5EF4-FFF2-40B4-BE49-F238E27FC236}">
                <a16:creationId xmlns:a16="http://schemas.microsoft.com/office/drawing/2014/main" id="{34C0977A-D680-7BCB-B020-6FF47D9CBC29}"/>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4E8738C2-0B7D-591A-11DF-94DAC7BEAA5E}"/>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BEB75821-1A8B-AD4A-1209-E6BED2FEA44B}"/>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0C4F9191-0896-5302-CE2F-CA4836295300}"/>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79362" name="Rectangle 2">
            <a:extLst>
              <a:ext uri="{FF2B5EF4-FFF2-40B4-BE49-F238E27FC236}">
                <a16:creationId xmlns:a16="http://schemas.microsoft.com/office/drawing/2014/main" id="{3CA941FD-F341-91D2-9E73-7D85A5D33BBF}"/>
              </a:ext>
            </a:extLst>
          </p:cNvPr>
          <p:cNvSpPr>
            <a:spLocks noChangeArrowheads="1"/>
          </p:cNvSpPr>
          <p:nvPr/>
        </p:nvSpPr>
        <p:spPr bwMode="auto">
          <a:xfrm>
            <a:off x="1476375" y="3013075"/>
            <a:ext cx="7199313"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Un vinculo que une</a:t>
            </a:r>
            <a:endParaRPr lang="en-US" altLang="es-419" sz="2000"/>
          </a:p>
          <a:p>
            <a:r>
              <a:rPr lang="es-MX" altLang="es-419" sz="2000"/>
              <a:t>En un sentido esta ciudad une al cielo con la tierra nueva.</a:t>
            </a:r>
            <a:endParaRPr lang="en-US" altLang="es-419" sz="2000"/>
          </a:p>
          <a:p>
            <a:r>
              <a:rPr lang="es-MX" altLang="es-419" sz="2000"/>
              <a:t>De esta conexión de “cielo” con “paraíso”, es que paso a ser sinónimo con paraíso, el lugar del trono y la morada de Dios.</a:t>
            </a:r>
            <a:endParaRPr lang="en-US" altLang="es-419" sz="2000"/>
          </a:p>
          <a:p>
            <a:r>
              <a:rPr lang="es-MX" altLang="es-419" sz="2000"/>
              <a:t>De ahí que por extensión, la Biblia llama “reino de los cielos” al reino de Dios y su dominio, y a la gente que voluntariamente acepta su reino.</a:t>
            </a:r>
            <a:endParaRPr lang="en-US" altLang="es-419" sz="2000"/>
          </a:p>
        </p:txBody>
      </p:sp>
      <p:sp>
        <p:nvSpPr>
          <p:cNvPr id="1679363" name="Rectangle 3">
            <a:extLst>
              <a:ext uri="{FF2B5EF4-FFF2-40B4-BE49-F238E27FC236}">
                <a16:creationId xmlns:a16="http://schemas.microsoft.com/office/drawing/2014/main" id="{C4C1A1AC-6E81-653D-FBD1-3529EBFC80D0}"/>
              </a:ext>
            </a:extLst>
          </p:cNvPr>
          <p:cNvSpPr>
            <a:spLocks noChangeArrowheads="1"/>
          </p:cNvSpPr>
          <p:nvPr/>
        </p:nvSpPr>
        <p:spPr bwMode="auto">
          <a:xfrm>
            <a:off x="3419475" y="2492375"/>
            <a:ext cx="3125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LA NUEVA JERUSALEM</a:t>
            </a:r>
            <a:endParaRPr lang="en-US" altLang="es-419" sz="2000">
              <a:solidFill>
                <a:srgbClr val="FFFF00"/>
              </a:solidFill>
            </a:endParaRPr>
          </a:p>
        </p:txBody>
      </p:sp>
      <p:sp>
        <p:nvSpPr>
          <p:cNvPr id="1679369" name="WordArt 9">
            <a:extLst>
              <a:ext uri="{FF2B5EF4-FFF2-40B4-BE49-F238E27FC236}">
                <a16:creationId xmlns:a16="http://schemas.microsoft.com/office/drawing/2014/main" id="{B241A73B-216D-87B1-FB77-A5C17CBBC0CF}"/>
              </a:ext>
            </a:extLst>
          </p:cNvPr>
          <p:cNvSpPr>
            <a:spLocks noChangeArrowheads="1" noChangeShapeType="1" noTextEdit="1"/>
          </p:cNvSpPr>
          <p:nvPr/>
        </p:nvSpPr>
        <p:spPr bwMode="auto">
          <a:xfrm>
            <a:off x="4213225" y="1751013"/>
            <a:ext cx="4321175" cy="3095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grpSp>
        <p:nvGrpSpPr>
          <p:cNvPr id="2" name="Grupo 1">
            <a:extLst>
              <a:ext uri="{FF2B5EF4-FFF2-40B4-BE49-F238E27FC236}">
                <a16:creationId xmlns:a16="http://schemas.microsoft.com/office/drawing/2014/main" id="{D880EA96-4FE2-6116-4604-041CDD6E5730}"/>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B0255B5F-7F73-3103-A55A-2DDF15953819}"/>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A4A6D2B1-32B9-699C-5F1E-82A8843F7FC2}"/>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FE5C2169-744C-6FD9-A376-AA173EE73528}"/>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96770" name="Rectangle 2">
            <a:extLst>
              <a:ext uri="{FF2B5EF4-FFF2-40B4-BE49-F238E27FC236}">
                <a16:creationId xmlns:a16="http://schemas.microsoft.com/office/drawing/2014/main" id="{7F170D30-BF8E-41A4-6ACA-DADC0D614802}"/>
              </a:ext>
            </a:extLst>
          </p:cNvPr>
          <p:cNvSpPr>
            <a:spLocks noChangeArrowheads="1"/>
          </p:cNvSpPr>
          <p:nvPr/>
        </p:nvSpPr>
        <p:spPr bwMode="auto">
          <a:xfrm>
            <a:off x="1258888" y="3086100"/>
            <a:ext cx="7561262"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Cuando Dios instale la nueva Jerusalén en el planeta tierra (Apoc.21:1,2) contestara mas allá de todas loas expectativas la petición del padre nuestro que dice: “ vénganos tu reino. Sea hecha tu voluntad como en cielo así también en la tierra”. No solamente renueva la tierra, sino que la exalta trascendiendo su estado original antes de la caída, la convierte en la capital del universo.</a:t>
            </a:r>
          </a:p>
        </p:txBody>
      </p:sp>
      <p:sp>
        <p:nvSpPr>
          <p:cNvPr id="1696771" name="Rectangle 3">
            <a:extLst>
              <a:ext uri="{FF2B5EF4-FFF2-40B4-BE49-F238E27FC236}">
                <a16:creationId xmlns:a16="http://schemas.microsoft.com/office/drawing/2014/main" id="{2C973AF0-C7F1-13B6-5283-6B9EFE0CACD0}"/>
              </a:ext>
            </a:extLst>
          </p:cNvPr>
          <p:cNvSpPr>
            <a:spLocks noChangeArrowheads="1"/>
          </p:cNvSpPr>
          <p:nvPr/>
        </p:nvSpPr>
        <p:spPr bwMode="auto">
          <a:xfrm>
            <a:off x="3348038" y="2492375"/>
            <a:ext cx="3125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LA NUEVA JERUSALEM</a:t>
            </a:r>
            <a:endParaRPr lang="en-US" altLang="es-419" sz="2000">
              <a:solidFill>
                <a:srgbClr val="FFFF00"/>
              </a:solidFill>
            </a:endParaRPr>
          </a:p>
        </p:txBody>
      </p:sp>
      <p:sp>
        <p:nvSpPr>
          <p:cNvPr id="1696777" name="WordArt 9">
            <a:extLst>
              <a:ext uri="{FF2B5EF4-FFF2-40B4-BE49-F238E27FC236}">
                <a16:creationId xmlns:a16="http://schemas.microsoft.com/office/drawing/2014/main" id="{B207EA4F-F31B-834F-07E9-452A6A575677}"/>
              </a:ext>
            </a:extLst>
          </p:cNvPr>
          <p:cNvSpPr>
            <a:spLocks noChangeArrowheads="1" noChangeShapeType="1" noTextEdit="1"/>
          </p:cNvSpPr>
          <p:nvPr/>
        </p:nvSpPr>
        <p:spPr bwMode="auto">
          <a:xfrm>
            <a:off x="4284663" y="1822450"/>
            <a:ext cx="4321175"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grpSp>
        <p:nvGrpSpPr>
          <p:cNvPr id="2" name="Grupo 1">
            <a:extLst>
              <a:ext uri="{FF2B5EF4-FFF2-40B4-BE49-F238E27FC236}">
                <a16:creationId xmlns:a16="http://schemas.microsoft.com/office/drawing/2014/main" id="{AF1D4038-1EF3-2C4F-2906-F768641478A9}"/>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8DCAB2DF-F2CB-B42B-11E8-B3436C5F293A}"/>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BCF7A43C-098C-7AE5-8501-2EF68C619D79}"/>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2353F3EF-9361-AF6E-1819-F3B40EE446F4}"/>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78339" name="Rectangle 3">
            <a:extLst>
              <a:ext uri="{FF2B5EF4-FFF2-40B4-BE49-F238E27FC236}">
                <a16:creationId xmlns:a16="http://schemas.microsoft.com/office/drawing/2014/main" id="{94CCD9A9-7808-2A72-8463-98845DC01513}"/>
              </a:ext>
            </a:extLst>
          </p:cNvPr>
          <p:cNvSpPr>
            <a:spLocks noChangeArrowheads="1"/>
          </p:cNvSpPr>
          <p:nvPr/>
        </p:nvSpPr>
        <p:spPr bwMode="auto">
          <a:xfrm>
            <a:off x="1476375" y="3165475"/>
            <a:ext cx="7056438"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Su luz. El primer atributo especifico que Juan noto al ver “ la novia, la esposa del cordero” fue “ su luz” (Apoc.21:9,11) la gloria de Dios ilumina la ciudad haciendo que la luz del sol y la de la luna sea superflua (Apoc.21:23,24). en la nueva Jerusalén no habrá callejones oscuros porque las paredes y los callejones son traslucidas y “ allí no habrá noche” (Apoc. 21:25). </a:t>
            </a:r>
          </a:p>
        </p:txBody>
      </p:sp>
      <p:sp>
        <p:nvSpPr>
          <p:cNvPr id="1678340" name="Rectangle 4">
            <a:extLst>
              <a:ext uri="{FF2B5EF4-FFF2-40B4-BE49-F238E27FC236}">
                <a16:creationId xmlns:a16="http://schemas.microsoft.com/office/drawing/2014/main" id="{F34BC9EB-72D5-8D18-5F8A-45080CF24B42}"/>
              </a:ext>
            </a:extLst>
          </p:cNvPr>
          <p:cNvSpPr>
            <a:spLocks noChangeArrowheads="1"/>
          </p:cNvSpPr>
          <p:nvPr/>
        </p:nvSpPr>
        <p:spPr bwMode="auto">
          <a:xfrm>
            <a:off x="3348038" y="2636838"/>
            <a:ext cx="3263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LA DESCRIPCIÓN FISICA</a:t>
            </a:r>
            <a:endParaRPr lang="en-US" altLang="es-419" sz="2000">
              <a:solidFill>
                <a:srgbClr val="FFFF00"/>
              </a:solidFill>
            </a:endParaRPr>
          </a:p>
        </p:txBody>
      </p:sp>
      <p:sp>
        <p:nvSpPr>
          <p:cNvPr id="1678346" name="WordArt 10">
            <a:extLst>
              <a:ext uri="{FF2B5EF4-FFF2-40B4-BE49-F238E27FC236}">
                <a16:creationId xmlns:a16="http://schemas.microsoft.com/office/drawing/2014/main" id="{08023EB1-8A99-3FE0-C010-9085E06D7CCD}"/>
              </a:ext>
            </a:extLst>
          </p:cNvPr>
          <p:cNvSpPr>
            <a:spLocks noChangeArrowheads="1" noChangeShapeType="1" noTextEdit="1"/>
          </p:cNvSpPr>
          <p:nvPr/>
        </p:nvSpPr>
        <p:spPr bwMode="auto">
          <a:xfrm>
            <a:off x="4213225" y="1751013"/>
            <a:ext cx="4321175" cy="3095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grpSp>
        <p:nvGrpSpPr>
          <p:cNvPr id="2" name="Grupo 1">
            <a:extLst>
              <a:ext uri="{FF2B5EF4-FFF2-40B4-BE49-F238E27FC236}">
                <a16:creationId xmlns:a16="http://schemas.microsoft.com/office/drawing/2014/main" id="{B1958EBC-9FAA-8897-4B92-900DF789DB8B}"/>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5173A5C5-F05F-C9D3-9018-F6BE695A7060}"/>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8F3BF3B9-AB8D-DE1F-1418-A1522DE76BD8}"/>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DB677F3C-9271-5BF8-6435-3EE1AD3BB0B4}"/>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95756" name="Picture 12">
            <a:extLst>
              <a:ext uri="{FF2B5EF4-FFF2-40B4-BE49-F238E27FC236}">
                <a16:creationId xmlns:a16="http://schemas.microsoft.com/office/drawing/2014/main" id="{94DCDF11-EB07-11D9-D19E-66D2DD0DC9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213" y="2060575"/>
            <a:ext cx="3519487" cy="3978275"/>
          </a:xfrm>
          <a:prstGeom prst="rect">
            <a:avLst/>
          </a:prstGeom>
          <a:noFill/>
          <a:extLst>
            <a:ext uri="{909E8E84-426E-40DD-AFC4-6F175D3DCCD1}">
              <a14:hiddenFill xmlns:a14="http://schemas.microsoft.com/office/drawing/2010/main">
                <a:solidFill>
                  <a:srgbClr val="FFFFFF"/>
                </a:solidFill>
              </a14:hiddenFill>
            </a:ext>
          </a:extLst>
        </p:spPr>
      </p:pic>
      <p:sp>
        <p:nvSpPr>
          <p:cNvPr id="1695746" name="Rectangle 2">
            <a:extLst>
              <a:ext uri="{FF2B5EF4-FFF2-40B4-BE49-F238E27FC236}">
                <a16:creationId xmlns:a16="http://schemas.microsoft.com/office/drawing/2014/main" id="{BF5E6554-B414-9805-CAD8-A2AE6A3D15CF}"/>
              </a:ext>
            </a:extLst>
          </p:cNvPr>
          <p:cNvSpPr>
            <a:spLocks noChangeArrowheads="1"/>
          </p:cNvSpPr>
          <p:nvPr/>
        </p:nvSpPr>
        <p:spPr bwMode="auto">
          <a:xfrm>
            <a:off x="1116013" y="2636838"/>
            <a:ext cx="489585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No tienen necesidad de luz de lámpara, ni luz de sol, porque dios el señor los iluminara (Apoc.22:5).</a:t>
            </a:r>
            <a:endParaRPr lang="en-US" altLang="es-419" sz="2000"/>
          </a:p>
          <a:p>
            <a:r>
              <a:rPr lang="es-MX" altLang="es-419" sz="2000"/>
              <a:t>-.Su construcción. Los cimientos están adornados con doce gemas distintas: jaspe, zafiro, ágata, esmeralda, ónice, cornalina, crisolito, berilio, topacio, jacinto, amatista (Apoc.21:19,20).</a:t>
            </a:r>
          </a:p>
        </p:txBody>
      </p:sp>
      <p:sp>
        <p:nvSpPr>
          <p:cNvPr id="1695747" name="Rectangle 3">
            <a:extLst>
              <a:ext uri="{FF2B5EF4-FFF2-40B4-BE49-F238E27FC236}">
                <a16:creationId xmlns:a16="http://schemas.microsoft.com/office/drawing/2014/main" id="{D93FE46F-8FEE-E867-8722-FAF3ECC9499F}"/>
              </a:ext>
            </a:extLst>
          </p:cNvPr>
          <p:cNvSpPr>
            <a:spLocks noChangeArrowheads="1"/>
          </p:cNvSpPr>
          <p:nvPr/>
        </p:nvSpPr>
        <p:spPr bwMode="auto">
          <a:xfrm>
            <a:off x="2698750" y="2205038"/>
            <a:ext cx="3263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solidFill>
                  <a:srgbClr val="FFFF00"/>
                </a:solidFill>
              </a:rPr>
              <a:t>LA DESCRIPCIÓN FISICA</a:t>
            </a:r>
            <a:endParaRPr lang="en-US" altLang="es-419" sz="2000">
              <a:solidFill>
                <a:srgbClr val="FFFF00"/>
              </a:solidFill>
            </a:endParaRPr>
          </a:p>
        </p:txBody>
      </p:sp>
      <p:sp>
        <p:nvSpPr>
          <p:cNvPr id="1695753" name="WordArt 9">
            <a:extLst>
              <a:ext uri="{FF2B5EF4-FFF2-40B4-BE49-F238E27FC236}">
                <a16:creationId xmlns:a16="http://schemas.microsoft.com/office/drawing/2014/main" id="{1B1099AC-8D53-4885-3504-A15E20324C2A}"/>
              </a:ext>
            </a:extLst>
          </p:cNvPr>
          <p:cNvSpPr>
            <a:spLocks noChangeArrowheads="1" noChangeShapeType="1" noTextEdit="1"/>
          </p:cNvSpPr>
          <p:nvPr/>
        </p:nvSpPr>
        <p:spPr bwMode="auto">
          <a:xfrm>
            <a:off x="3995738" y="1751013"/>
            <a:ext cx="4321175" cy="3095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28. La Nueva Tierra</a:t>
            </a:r>
          </a:p>
        </p:txBody>
      </p:sp>
      <p:grpSp>
        <p:nvGrpSpPr>
          <p:cNvPr id="2" name="Grupo 1">
            <a:extLst>
              <a:ext uri="{FF2B5EF4-FFF2-40B4-BE49-F238E27FC236}">
                <a16:creationId xmlns:a16="http://schemas.microsoft.com/office/drawing/2014/main" id="{2EAE6E9A-7CAC-67C0-F9E2-88072739553C}"/>
              </a:ext>
            </a:extLst>
          </p:cNvPr>
          <p:cNvGrpSpPr/>
          <p:nvPr/>
        </p:nvGrpSpPr>
        <p:grpSpPr>
          <a:xfrm>
            <a:off x="395536" y="238780"/>
            <a:ext cx="7463502" cy="977245"/>
            <a:chOff x="251520" y="431800"/>
            <a:chExt cx="7463502" cy="977245"/>
          </a:xfrm>
        </p:grpSpPr>
        <p:sp>
          <p:nvSpPr>
            <p:cNvPr id="3" name="WordArt 9">
              <a:extLst>
                <a:ext uri="{FF2B5EF4-FFF2-40B4-BE49-F238E27FC236}">
                  <a16:creationId xmlns:a16="http://schemas.microsoft.com/office/drawing/2014/main" id="{2615CCA8-90E7-CB18-BB1C-B5A89B5DED7E}"/>
                </a:ext>
              </a:extLst>
            </p:cNvPr>
            <p:cNvSpPr>
              <a:spLocks noChangeArrowheads="1" noChangeShapeType="1" noTextEdit="1"/>
            </p:cNvSpPr>
            <p:nvPr/>
          </p:nvSpPr>
          <p:spPr bwMode="auto">
            <a:xfrm>
              <a:off x="740024" y="431800"/>
              <a:ext cx="587375" cy="90805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pPr algn="ctr"/>
              <a:r>
                <a:rPr lang="es-419" sz="3600" kern="10" dirty="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 name="CuadroTexto 3">
              <a:extLst>
                <a:ext uri="{FF2B5EF4-FFF2-40B4-BE49-F238E27FC236}">
                  <a16:creationId xmlns:a16="http://schemas.microsoft.com/office/drawing/2014/main" id="{7639C3A9-F114-4325-220E-6F778B8F9BA7}"/>
                </a:ext>
              </a:extLst>
            </p:cNvPr>
            <p:cNvSpPr txBox="1"/>
            <p:nvPr/>
          </p:nvSpPr>
          <p:spPr>
            <a:xfrm>
              <a:off x="251520" y="885825"/>
              <a:ext cx="385042" cy="52322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800" dirty="0">
                  <a:ln>
                    <a:solidFill>
                      <a:schemeClr val="tx2"/>
                    </a:solidFill>
                  </a:ln>
                  <a:solidFill>
                    <a:srgbClr val="FFDB69"/>
                  </a:solidFill>
                </a:rPr>
                <a:t>6</a:t>
              </a:r>
              <a:endParaRPr lang="es-419" sz="2800" dirty="0">
                <a:ln>
                  <a:solidFill>
                    <a:schemeClr val="tx2"/>
                  </a:solidFill>
                </a:ln>
                <a:solidFill>
                  <a:srgbClr val="FFDB69"/>
                </a:solidFill>
              </a:endParaRPr>
            </a:p>
          </p:txBody>
        </p:sp>
        <p:sp>
          <p:nvSpPr>
            <p:cNvPr id="5" name="CuadroTexto 4">
              <a:extLst>
                <a:ext uri="{FF2B5EF4-FFF2-40B4-BE49-F238E27FC236}">
                  <a16:creationId xmlns:a16="http://schemas.microsoft.com/office/drawing/2014/main" id="{FE9E19F5-4221-AA42-8CC7-814E9C0DF3C4}"/>
                </a:ext>
              </a:extLst>
            </p:cNvPr>
            <p:cNvSpPr txBox="1"/>
            <p:nvPr/>
          </p:nvSpPr>
          <p:spPr>
            <a:xfrm>
              <a:off x="1173872" y="967396"/>
              <a:ext cx="6541150" cy="400110"/>
            </a:xfrm>
            <a:prstGeom prst="rect">
              <a:avLst/>
            </a:prstGeom>
            <a:noFill/>
          </p:spPr>
          <p:txBody>
            <a:bodyPr wrap="none" rtlCol="0">
              <a:spAutoFit/>
            </a:bodyPr>
            <a:ls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a:lstStyle>
            <a:p>
              <a:r>
                <a:rPr lang="es-MX" sz="2000" dirty="0">
                  <a:ln>
                    <a:solidFill>
                      <a:schemeClr val="tx2"/>
                    </a:solidFill>
                  </a:ln>
                  <a:solidFill>
                    <a:srgbClr val="FFDB69"/>
                  </a:solidFill>
                </a:rPr>
                <a:t>A DOCTRINA DE LOS ACONTECIMIENTOS FINALES</a:t>
              </a:r>
              <a:endParaRPr lang="es-419" sz="2000" dirty="0">
                <a:ln>
                  <a:solidFill>
                    <a:schemeClr val="tx2"/>
                  </a:solidFill>
                </a:ln>
                <a:solidFill>
                  <a:srgbClr val="FFDB69"/>
                </a:solidFill>
              </a:endParaRPr>
            </a:p>
          </p:txBody>
        </p:sp>
      </p:grpSp>
    </p:spTree>
  </p:cSld>
  <p:clrMapOvr>
    <a:masterClrMapping/>
  </p:clrMapOvr>
</p:sld>
</file>

<file path=ppt/theme/theme1.xml><?xml version="1.0" encoding="utf-8"?>
<a:theme xmlns:a="http://schemas.openxmlformats.org/drawingml/2006/main" name="Eco">
  <a:themeElements>
    <a:clrScheme name="Ec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s-ES" altLang="es-419" sz="2200" b="1"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s-ES" altLang="es-419" sz="2200" b="1"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Ec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 Doctrinas y 28 Creencias</Template>
  <TotalTime>7</TotalTime>
  <Words>2554</Words>
  <Application>Microsoft Office PowerPoint</Application>
  <PresentationFormat>Presentación en pantalla (4:3)</PresentationFormat>
  <Paragraphs>217</Paragraphs>
  <Slides>33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33</vt:i4>
      </vt:variant>
    </vt:vector>
  </HeadingPairs>
  <TitlesOfParts>
    <vt:vector size="40" baseType="lpstr">
      <vt:lpstr>Arial</vt:lpstr>
      <vt:lpstr>Times New Roman</vt:lpstr>
      <vt:lpstr>Wingdings</vt:lpstr>
      <vt:lpstr>Arial Rounded MT Bold</vt:lpstr>
      <vt:lpstr>Brush Script MT</vt:lpstr>
      <vt:lpstr>Monotype Corsiva</vt:lpstr>
      <vt:lpstr>Eco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Willinthon Sanchez Salvador</dc:creator>
  <cp:lastModifiedBy>Willinthon Sanchez Salvador</cp:lastModifiedBy>
  <cp:revision>1</cp:revision>
  <dcterms:created xsi:type="dcterms:W3CDTF">2024-02-07T15:25:36Z</dcterms:created>
  <dcterms:modified xsi:type="dcterms:W3CDTF">2024-02-07T15:33:10Z</dcterms:modified>
</cp:coreProperties>
</file>