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0"/>
  </p:notesMasterIdLst>
  <p:sldIdLst>
    <p:sldId id="314" r:id="rId2"/>
    <p:sldId id="670" r:id="rId3"/>
    <p:sldId id="1409" r:id="rId4"/>
    <p:sldId id="671" r:id="rId5"/>
    <p:sldId id="1408" r:id="rId6"/>
    <p:sldId id="672" r:id="rId7"/>
    <p:sldId id="673" r:id="rId8"/>
    <p:sldId id="1123" r:id="rId9"/>
    <p:sldId id="1407" r:id="rId10"/>
    <p:sldId id="1292" r:id="rId11"/>
    <p:sldId id="1124" r:id="rId12"/>
    <p:sldId id="1414" r:id="rId13"/>
    <p:sldId id="1293" r:id="rId14"/>
    <p:sldId id="425" r:id="rId15"/>
    <p:sldId id="457" r:id="rId16"/>
    <p:sldId id="331" r:id="rId17"/>
    <p:sldId id="458" r:id="rId18"/>
    <p:sldId id="459" r:id="rId19"/>
  </p:sldIdLst>
  <p:sldSz cx="9144000" cy="6858000" type="screen4x3"/>
  <p:notesSz cx="6858000" cy="9144000"/>
  <p:defaultTextStyle>
    <a:defPPr>
      <a:defRPr lang="es-ES"/>
    </a:defPPr>
    <a:lvl1pPr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A50021"/>
    <a:srgbClr val="800000"/>
    <a:srgbClr val="993300"/>
    <a:srgbClr val="FFCC99"/>
    <a:srgbClr val="66FF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395" autoAdjust="0"/>
  </p:normalViewPr>
  <p:slideViewPr>
    <p:cSldViewPr>
      <p:cViewPr varScale="1">
        <p:scale>
          <a:sx n="135" d="100"/>
          <a:sy n="135" d="100"/>
        </p:scale>
        <p:origin x="828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>
            <a:extLst>
              <a:ext uri="{FF2B5EF4-FFF2-40B4-BE49-F238E27FC236}">
                <a16:creationId xmlns:a16="http://schemas.microsoft.com/office/drawing/2014/main" id="{6C719332-CE6C-965E-7CFD-6DEEB54FB4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s-419"/>
          </a:p>
        </p:txBody>
      </p:sp>
      <p:sp>
        <p:nvSpPr>
          <p:cNvPr id="748547" name="Rectangle 3">
            <a:extLst>
              <a:ext uri="{FF2B5EF4-FFF2-40B4-BE49-F238E27FC236}">
                <a16:creationId xmlns:a16="http://schemas.microsoft.com/office/drawing/2014/main" id="{93F1CB2F-FDDC-EC53-AFF3-06EB0C93BA0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s-419"/>
          </a:p>
        </p:txBody>
      </p:sp>
      <p:sp>
        <p:nvSpPr>
          <p:cNvPr id="748548" name="Rectangle 4">
            <a:extLst>
              <a:ext uri="{FF2B5EF4-FFF2-40B4-BE49-F238E27FC236}">
                <a16:creationId xmlns:a16="http://schemas.microsoft.com/office/drawing/2014/main" id="{58AAA766-1DD0-7CE2-2A68-FE97DDE24CC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8549" name="Rectangle 5">
            <a:extLst>
              <a:ext uri="{FF2B5EF4-FFF2-40B4-BE49-F238E27FC236}">
                <a16:creationId xmlns:a16="http://schemas.microsoft.com/office/drawing/2014/main" id="{0D111DC5-D6F0-6CB1-F1CE-4FC75075809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419"/>
              <a:t>Haga clic para modificar el estilo de texto del patrón</a:t>
            </a:r>
          </a:p>
          <a:p>
            <a:pPr lvl="1"/>
            <a:r>
              <a:rPr lang="en-US" altLang="es-419"/>
              <a:t>Segundo nivel</a:t>
            </a:r>
          </a:p>
          <a:p>
            <a:pPr lvl="2"/>
            <a:r>
              <a:rPr lang="en-US" altLang="es-419"/>
              <a:t>Tercer nivel</a:t>
            </a:r>
          </a:p>
          <a:p>
            <a:pPr lvl="3"/>
            <a:r>
              <a:rPr lang="en-US" altLang="es-419"/>
              <a:t>Cuarto nivel</a:t>
            </a:r>
          </a:p>
          <a:p>
            <a:pPr lvl="4"/>
            <a:r>
              <a:rPr lang="en-US" altLang="es-419"/>
              <a:t>Quinto nivel</a:t>
            </a:r>
          </a:p>
        </p:txBody>
      </p:sp>
      <p:sp>
        <p:nvSpPr>
          <p:cNvPr id="748550" name="Rectangle 6">
            <a:extLst>
              <a:ext uri="{FF2B5EF4-FFF2-40B4-BE49-F238E27FC236}">
                <a16:creationId xmlns:a16="http://schemas.microsoft.com/office/drawing/2014/main" id="{13070C7B-DCD9-C4FB-CCCB-E870D747B31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s-419"/>
          </a:p>
        </p:txBody>
      </p:sp>
      <p:sp>
        <p:nvSpPr>
          <p:cNvPr id="748551" name="Rectangle 7">
            <a:extLst>
              <a:ext uri="{FF2B5EF4-FFF2-40B4-BE49-F238E27FC236}">
                <a16:creationId xmlns:a16="http://schemas.microsoft.com/office/drawing/2014/main" id="{344F091F-3C7E-EEF3-179F-A1D47F9EB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0FF56515-EBB3-4A15-9979-1B8131F92A10}" type="slidenum">
              <a:rPr lang="en-US" altLang="es-419"/>
              <a:pPr/>
              <a:t>‹Nº›</a:t>
            </a:fld>
            <a:endParaRPr lang="en-US" altLang="es-419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74999C82-462E-9E27-B68C-6E774D931C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s-ES" altLang="es-419" noProof="0"/>
              <a:t>Haga clic para modificar el estilo de título del patrón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F3254CCB-006A-F21A-A842-8B8B98DE97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" altLang="es-419" noProof="0"/>
              <a:t>Haga clic para modificar el estilo de subtítulo del patrón</a:t>
            </a:r>
          </a:p>
        </p:txBody>
      </p:sp>
      <p:sp>
        <p:nvSpPr>
          <p:cNvPr id="174084" name="Rectangle 4">
            <a:extLst>
              <a:ext uri="{FF2B5EF4-FFF2-40B4-BE49-F238E27FC236}">
                <a16:creationId xmlns:a16="http://schemas.microsoft.com/office/drawing/2014/main" id="{E4F850A3-DA9A-B9F0-E087-6F753509C8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174085" name="Rectangle 5">
            <a:extLst>
              <a:ext uri="{FF2B5EF4-FFF2-40B4-BE49-F238E27FC236}">
                <a16:creationId xmlns:a16="http://schemas.microsoft.com/office/drawing/2014/main" id="{57C211F3-35F7-D1B7-4C82-FAF1DA1D0C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174086" name="Rectangle 6">
            <a:extLst>
              <a:ext uri="{FF2B5EF4-FFF2-40B4-BE49-F238E27FC236}">
                <a16:creationId xmlns:a16="http://schemas.microsoft.com/office/drawing/2014/main" id="{19B65B07-AA55-ADA4-7428-09215E4D69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6F00A589-B8C7-4DF4-8403-59D940BF74A6}" type="slidenum">
              <a:rPr lang="es-ES" altLang="es-419"/>
              <a:pPr/>
              <a:t>‹Nº›</a:t>
            </a:fld>
            <a:endParaRPr lang="es-ES" altLang="es-419"/>
          </a:p>
        </p:txBody>
      </p:sp>
      <p:sp>
        <p:nvSpPr>
          <p:cNvPr id="174088" name="Oval 8">
            <a:extLst>
              <a:ext uri="{FF2B5EF4-FFF2-40B4-BE49-F238E27FC236}">
                <a16:creationId xmlns:a16="http://schemas.microsoft.com/office/drawing/2014/main" id="{1103893A-E99F-9242-3A2B-3855C5B61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836613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altLang="es-419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9D43A-7956-622A-F58C-C6E6F2DE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BCC8FD-6EDF-6EFE-630F-7257D82DB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F9E53D-6CAC-5EA5-DA5C-B6EC61604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8BD4B4-E14A-B8AC-78E0-C78ED9CA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6D641B-83E1-421D-A8A9-64CE31D5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9433B-B998-41A3-907B-FAE2C5CE3972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21095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096EFA-773E-8E4B-46A9-20EBE8347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7F303E-2DB1-7F28-658D-501D4EB78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8F1366-13F6-DBAB-0141-5085A0DC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FFAB57-E4F2-3650-515A-0B84ECFA5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96A632-539F-3CCF-AA47-F1C4C060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4A3F7-6142-4E32-905A-A5DA72D26104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221874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7C048-8F6F-22D9-91E9-659DB13D3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1EBD64-802E-50C8-606B-92B11F493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54A680-176B-9AF1-5717-2B966A9CF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4935C-B905-6A42-CA8F-D3BE83B3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0EB217-65D5-4D7D-DB96-5B0D2795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B7F47-DC2A-4CB0-80DC-6A307F2BC15E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218437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EC917-56BA-2FF2-BFC3-9CEF646D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3B4B71-D921-39D3-6E88-BFBD41F5C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30345A-2C18-71DC-C53B-37E665EAC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C551DC-CD74-FBB3-DE76-974F3DC87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D3E87C-D4B1-7531-D7D0-3FFED34D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A1402-04BB-46D9-B421-E256F80EA56A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278580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2DC91-8BDD-D344-9DCE-9E5A1DFE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57941B-05BB-A5F8-19D7-64338B4BA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EAB0CB-82F1-0622-6345-3C353A869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C1A298-8418-261F-8B30-A9A0CF88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46D472-F1D1-3CA8-90DB-E939C1FF2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A01726-D472-7900-A8EC-CEBC041F3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6F1FE-0B35-4688-B64C-5BED05112438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84460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F047B-0502-689B-A740-3C64DBAE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C74844-E8AD-4A7A-790C-B388663B3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F3093E-A4B9-0958-FCA2-C186E55BD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6A3DD5-BAFF-5AA3-343F-FA520C15C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E31197-8B6C-7A10-65A1-DBCB56314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A6E540-4E2C-3599-1093-BDCBA100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525700A-8294-B3B4-7426-52B81636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8ABA55-2950-00CA-83DB-2D215AA9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51494-B619-461A-B614-01806133CBF6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72671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CE58D-7291-F550-8703-3D730C15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0D5FD0B-6F3B-72BE-2479-5A3ACB6D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AD49D7-68CA-AAC9-7E8A-B34BD1D6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E017A5-C702-AC75-2674-12AFCC9F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E046A-B7E8-4D18-B8C0-32145FAD4032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131781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9B0E5BD-BEAF-F9B8-030B-A96A8BFAE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21F69E-E4EB-0FF4-573A-B69B969FD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2302C51-D5AB-237E-49A3-FBE6BF414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DD6FE-BAF2-479C-8446-E28EDA3E629F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2909735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68E3D-3528-2F63-2601-08402950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C02256-8C08-B916-D71D-780174A44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18C0F6-D548-82C4-14E3-B163B5EC8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F656EB-14AF-7FE2-CAA3-A7E9FCF05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E31D71-4DF0-BE26-9F63-24254FF88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743873-0EAD-47C4-35C2-516EC157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58794-B35F-464F-9B5A-996175598C35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35488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7F8D3-BC77-0B0F-C950-31C9DF7F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35B078D-F2B2-CB23-6E50-6EF74CE1A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8AA746-DA7D-D84E-26D4-D1A61047D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387A6E-94F6-BC70-C771-EAC06879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B300D3-8E36-2A92-B7B2-D345C3FD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6225CA-4E93-52BD-3BC3-9446F9BE1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9DA24-14D1-4381-A2FB-747FBC41F4BC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14588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79D7910F-B59E-DE92-25C1-393DDF0B4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419"/>
              <a:t>Haga clic para cambiar el estilo de título	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39AB0FBB-4CE0-14FB-8521-7A38A4FCC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419"/>
              <a:t>Haga clic para modificar el estilo de texto del patrón</a:t>
            </a:r>
          </a:p>
          <a:p>
            <a:pPr lvl="1"/>
            <a:r>
              <a:rPr lang="es-ES" altLang="es-419"/>
              <a:t>Segundo nivel</a:t>
            </a:r>
          </a:p>
          <a:p>
            <a:pPr lvl="2"/>
            <a:r>
              <a:rPr lang="es-ES" altLang="es-419"/>
              <a:t>Tercer nivel</a:t>
            </a:r>
          </a:p>
          <a:p>
            <a:pPr lvl="3"/>
            <a:r>
              <a:rPr lang="es-ES" altLang="es-419"/>
              <a:t>Cuarto nivel</a:t>
            </a:r>
          </a:p>
          <a:p>
            <a:pPr lvl="4"/>
            <a:r>
              <a:rPr lang="es-ES" altLang="es-419"/>
              <a:t>Quinto nivel</a:t>
            </a:r>
          </a:p>
        </p:txBody>
      </p:sp>
      <p:sp>
        <p:nvSpPr>
          <p:cNvPr id="173060" name="Rectangle 4">
            <a:extLst>
              <a:ext uri="{FF2B5EF4-FFF2-40B4-BE49-F238E27FC236}">
                <a16:creationId xmlns:a16="http://schemas.microsoft.com/office/drawing/2014/main" id="{A4CC0F70-FA0A-D54D-9A34-1960838C7A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endParaRPr lang="es-ES" altLang="es-419"/>
          </a:p>
        </p:txBody>
      </p:sp>
      <p:sp>
        <p:nvSpPr>
          <p:cNvPr id="173061" name="Rectangle 5">
            <a:extLst>
              <a:ext uri="{FF2B5EF4-FFF2-40B4-BE49-F238E27FC236}">
                <a16:creationId xmlns:a16="http://schemas.microsoft.com/office/drawing/2014/main" id="{CC57E241-4209-AEDF-A150-79F19B7891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s-ES" altLang="es-419"/>
          </a:p>
        </p:txBody>
      </p:sp>
      <p:sp>
        <p:nvSpPr>
          <p:cNvPr id="173062" name="Rectangle 6">
            <a:extLst>
              <a:ext uri="{FF2B5EF4-FFF2-40B4-BE49-F238E27FC236}">
                <a16:creationId xmlns:a16="http://schemas.microsoft.com/office/drawing/2014/main" id="{50F7060B-5BAE-FCE0-E322-FEA11F8F0C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47134F7A-A7ED-419A-90AE-7368CC78FECA}" type="slidenum">
              <a:rPr lang="es-ES" altLang="es-419"/>
              <a:pPr/>
              <a:t>‹Nº›</a:t>
            </a:fld>
            <a:endParaRPr lang="es-ES" altLang="es-419"/>
          </a:p>
        </p:txBody>
      </p:sp>
      <p:sp>
        <p:nvSpPr>
          <p:cNvPr id="173064" name="Oval 8">
            <a:extLst>
              <a:ext uri="{FF2B5EF4-FFF2-40B4-BE49-F238E27FC236}">
                <a16:creationId xmlns:a16="http://schemas.microsoft.com/office/drawing/2014/main" id="{54BC2843-52A8-D7C5-1C62-017107BEB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altLang="es-419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3" name="Oval 15">
            <a:extLst>
              <a:ext uri="{FF2B5EF4-FFF2-40B4-BE49-F238E27FC236}">
                <a16:creationId xmlns:a16="http://schemas.microsoft.com/office/drawing/2014/main" id="{EEAC0B63-88CC-C274-8253-D53C70BC2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756150"/>
            <a:ext cx="2651125" cy="6397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419"/>
          </a:p>
        </p:txBody>
      </p:sp>
      <p:sp>
        <p:nvSpPr>
          <p:cNvPr id="78867" name="Rectangle 19">
            <a:extLst>
              <a:ext uri="{FF2B5EF4-FFF2-40B4-BE49-F238E27FC236}">
                <a16:creationId xmlns:a16="http://schemas.microsoft.com/office/drawing/2014/main" id="{B882FC7E-1514-F0D2-2F2E-9B9180E62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0"/>
            <a:ext cx="4183062" cy="704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419"/>
          </a:p>
        </p:txBody>
      </p:sp>
      <p:sp>
        <p:nvSpPr>
          <p:cNvPr id="78942" name="WordArt 94">
            <a:extLst>
              <a:ext uri="{FF2B5EF4-FFF2-40B4-BE49-F238E27FC236}">
                <a16:creationId xmlns:a16="http://schemas.microsoft.com/office/drawing/2014/main" id="{0BBF636C-54B4-A452-9844-5BC1471B74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3213100"/>
            <a:ext cx="647700" cy="8874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23.</a:t>
            </a:r>
          </a:p>
        </p:txBody>
      </p:sp>
      <p:sp>
        <p:nvSpPr>
          <p:cNvPr id="78943" name="WordArt 95">
            <a:extLst>
              <a:ext uri="{FF2B5EF4-FFF2-40B4-BE49-F238E27FC236}">
                <a16:creationId xmlns:a16="http://schemas.microsoft.com/office/drawing/2014/main" id="{68D67EA4-A726-A9D6-7A10-F8F226DBB6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4738" y="1844675"/>
            <a:ext cx="2592387" cy="28082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atin typeface="Edwardian Script ITC" panose="030303020407070D0804" pitchFamily="66" charset="0"/>
              </a:rPr>
              <a:t>M</a:t>
            </a:r>
          </a:p>
        </p:txBody>
      </p:sp>
      <p:sp>
        <p:nvSpPr>
          <p:cNvPr id="78944" name="WordArt 96">
            <a:extLst>
              <a:ext uri="{FF2B5EF4-FFF2-40B4-BE49-F238E27FC236}">
                <a16:creationId xmlns:a16="http://schemas.microsoft.com/office/drawing/2014/main" id="{627B15A4-A60D-460A-DCB0-EE0402702B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4650" y="3205163"/>
            <a:ext cx="5761038" cy="800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atrimonio y Familia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>
            <a:extLst>
              <a:ext uri="{FF2B5EF4-FFF2-40B4-BE49-F238E27FC236}">
                <a16:creationId xmlns:a16="http://schemas.microsoft.com/office/drawing/2014/main" id="{6E712299-567E-8139-563A-7EA411F14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35250"/>
            <a:ext cx="7847013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/>
              <a:t>Par ala relacion matrimonial es vital que se dejen atrás las relaciones primarias anteriores. La relacion del matrimonio debe tener primacía sobre la relacion existente entre padre e hijos.</a:t>
            </a:r>
            <a:endParaRPr lang="en-US" altLang="es-419"/>
          </a:p>
          <a:p>
            <a:pPr eaLnBrk="0" hangingPunct="0"/>
            <a:endParaRPr lang="en-US" altLang="es-419"/>
          </a:p>
        </p:txBody>
      </p:sp>
      <p:sp>
        <p:nvSpPr>
          <p:cNvPr id="1291267" name="Rectangle 3">
            <a:extLst>
              <a:ext uri="{FF2B5EF4-FFF2-40B4-BE49-F238E27FC236}">
                <a16:creationId xmlns:a16="http://schemas.microsoft.com/office/drawing/2014/main" id="{432B2A53-FCF7-764B-8494-37D40B8CC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2024063"/>
            <a:ext cx="2884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000">
                <a:solidFill>
                  <a:srgbClr val="FFFF00"/>
                </a:solidFill>
              </a:rPr>
              <a:t>LA DESVINCULACION</a:t>
            </a:r>
            <a:endParaRPr lang="en-US" altLang="es-419" sz="2000">
              <a:solidFill>
                <a:srgbClr val="FFFF00"/>
              </a:solidFill>
            </a:endParaRPr>
          </a:p>
        </p:txBody>
      </p:sp>
      <p:grpSp>
        <p:nvGrpSpPr>
          <p:cNvPr id="1291271" name="Group 7">
            <a:extLst>
              <a:ext uri="{FF2B5EF4-FFF2-40B4-BE49-F238E27FC236}">
                <a16:creationId xmlns:a16="http://schemas.microsoft.com/office/drawing/2014/main" id="{10288CE9-57EF-6B17-A609-58383665C7DD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76250"/>
            <a:ext cx="4105275" cy="908050"/>
            <a:chOff x="385" y="164"/>
            <a:chExt cx="2586" cy="572"/>
          </a:xfrm>
        </p:grpSpPr>
        <p:sp>
          <p:nvSpPr>
            <p:cNvPr id="1291272" name="WordArt 8">
              <a:extLst>
                <a:ext uri="{FF2B5EF4-FFF2-40B4-BE49-F238E27FC236}">
                  <a16:creationId xmlns:a16="http://schemas.microsoft.com/office/drawing/2014/main" id="{3D9757D2-BCAF-5A98-155A-9F9AC67F644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5" y="413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5. </a:t>
              </a:r>
            </a:p>
          </p:txBody>
        </p:sp>
        <p:sp>
          <p:nvSpPr>
            <p:cNvPr id="1291273" name="WordArt 9">
              <a:extLst>
                <a:ext uri="{FF2B5EF4-FFF2-40B4-BE49-F238E27FC236}">
                  <a16:creationId xmlns:a16="http://schemas.microsoft.com/office/drawing/2014/main" id="{373B5FC6-DBA1-AD3E-3F62-7A4AC4E24B1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2" y="164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1291274" name="WordArt 10">
              <a:extLst>
                <a:ext uri="{FF2B5EF4-FFF2-40B4-BE49-F238E27FC236}">
                  <a16:creationId xmlns:a16="http://schemas.microsoft.com/office/drawing/2014/main" id="{8F5B1C82-8FBC-6A57-EBB7-8F669D19763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3" y="406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VIDA CRISTIANA</a:t>
              </a:r>
            </a:p>
          </p:txBody>
        </p:sp>
      </p:grpSp>
      <p:sp>
        <p:nvSpPr>
          <p:cNvPr id="1291275" name="WordArt 11">
            <a:extLst>
              <a:ext uri="{FF2B5EF4-FFF2-40B4-BE49-F238E27FC236}">
                <a16:creationId xmlns:a16="http://schemas.microsoft.com/office/drawing/2014/main" id="{64062467-7F38-3BE5-8287-35D35260C4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3075" y="1339850"/>
            <a:ext cx="4176713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23. Matrimonio y Familia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>
            <a:extLst>
              <a:ext uri="{FF2B5EF4-FFF2-40B4-BE49-F238E27FC236}">
                <a16:creationId xmlns:a16="http://schemas.microsoft.com/office/drawing/2014/main" id="{E3287C94-D70C-D018-55ED-662D3F9EA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66950"/>
            <a:ext cx="4679950" cy="31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/>
              <a:t>El termino hebreo que se traduce como “unión” viene de una palabra que significa  pegar, asegurar, unir, aferrarse a algo. </a:t>
            </a:r>
            <a:endParaRPr lang="en-US" altLang="es-419"/>
          </a:p>
          <a:p>
            <a:r>
              <a:rPr lang="es-MX" altLang="es-419"/>
              <a:t>La unión intima y la fortaleza que se obtienen de esta técnica, ilustra la naturaleza de la unión que debe existir en el matrimonio. Isa. 41:7</a:t>
            </a:r>
            <a:endParaRPr lang="en-US" altLang="es-419"/>
          </a:p>
        </p:txBody>
      </p:sp>
      <p:sp>
        <p:nvSpPr>
          <p:cNvPr id="1125379" name="Rectangle 3">
            <a:extLst>
              <a:ext uri="{FF2B5EF4-FFF2-40B4-BE49-F238E27FC236}">
                <a16:creationId xmlns:a16="http://schemas.microsoft.com/office/drawing/2014/main" id="{AD0778C8-09FB-8B72-7E85-D55B2EF6D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1762125"/>
            <a:ext cx="1412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000">
                <a:solidFill>
                  <a:srgbClr val="FFFF00"/>
                </a:solidFill>
              </a:rPr>
              <a:t>LA UNION</a:t>
            </a:r>
            <a:endParaRPr lang="en-US" altLang="es-419" sz="2000">
              <a:solidFill>
                <a:srgbClr val="FFFF00"/>
              </a:solidFill>
            </a:endParaRPr>
          </a:p>
        </p:txBody>
      </p:sp>
      <p:grpSp>
        <p:nvGrpSpPr>
          <p:cNvPr id="1125385" name="Group 9">
            <a:extLst>
              <a:ext uri="{FF2B5EF4-FFF2-40B4-BE49-F238E27FC236}">
                <a16:creationId xmlns:a16="http://schemas.microsoft.com/office/drawing/2014/main" id="{FA9455A1-62C6-5CA2-6879-90FEA2E98AA8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76250"/>
            <a:ext cx="4105275" cy="908050"/>
            <a:chOff x="385" y="164"/>
            <a:chExt cx="2586" cy="572"/>
          </a:xfrm>
        </p:grpSpPr>
        <p:sp>
          <p:nvSpPr>
            <p:cNvPr id="1125386" name="WordArt 10">
              <a:extLst>
                <a:ext uri="{FF2B5EF4-FFF2-40B4-BE49-F238E27FC236}">
                  <a16:creationId xmlns:a16="http://schemas.microsoft.com/office/drawing/2014/main" id="{951B5ABA-FD5F-A45F-6C7A-FD362A6C8D8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5" y="413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5. </a:t>
              </a:r>
            </a:p>
          </p:txBody>
        </p:sp>
        <p:sp>
          <p:nvSpPr>
            <p:cNvPr id="1125387" name="WordArt 11">
              <a:extLst>
                <a:ext uri="{FF2B5EF4-FFF2-40B4-BE49-F238E27FC236}">
                  <a16:creationId xmlns:a16="http://schemas.microsoft.com/office/drawing/2014/main" id="{F6D25694-F2E8-C678-4AF1-A8B61608A6D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2" y="164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1125388" name="WordArt 12">
              <a:extLst>
                <a:ext uri="{FF2B5EF4-FFF2-40B4-BE49-F238E27FC236}">
                  <a16:creationId xmlns:a16="http://schemas.microsoft.com/office/drawing/2014/main" id="{26CF6C77-03FD-F5B6-D28A-0F99AE6B06E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3" y="406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VIDA CRISTIANA</a:t>
              </a:r>
            </a:p>
          </p:txBody>
        </p:sp>
      </p:grpSp>
      <p:sp>
        <p:nvSpPr>
          <p:cNvPr id="1125389" name="WordArt 13">
            <a:extLst>
              <a:ext uri="{FF2B5EF4-FFF2-40B4-BE49-F238E27FC236}">
                <a16:creationId xmlns:a16="http://schemas.microsoft.com/office/drawing/2014/main" id="{ACB4BDEB-A386-48DC-D580-C80AA74717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3075" y="1339850"/>
            <a:ext cx="4176713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23. Matrimonio y Familia</a:t>
            </a:r>
          </a:p>
        </p:txBody>
      </p:sp>
      <p:pic>
        <p:nvPicPr>
          <p:cNvPr id="1125391" name="Picture 15">
            <a:extLst>
              <a:ext uri="{FF2B5EF4-FFF2-40B4-BE49-F238E27FC236}">
                <a16:creationId xmlns:a16="http://schemas.microsoft.com/office/drawing/2014/main" id="{6C901A0A-8DD9-3CEB-2CD8-6A082705E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1916113"/>
            <a:ext cx="5037137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130" name="Rectangle 2">
            <a:extLst>
              <a:ext uri="{FF2B5EF4-FFF2-40B4-BE49-F238E27FC236}">
                <a16:creationId xmlns:a16="http://schemas.microsoft.com/office/drawing/2014/main" id="{4C86306B-81F8-A011-BDD4-63E77D218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420938"/>
            <a:ext cx="7129462" cy="2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/>
              <a:t>El hecho de que este vinculo humano es estrechísimo, también se enfatiza por el hecho de que el mismo verbo se usa para expresar el vinculo que debe existir entre Dios y su pueblo:</a:t>
            </a:r>
            <a:endParaRPr lang="en-US" altLang="es-419"/>
          </a:p>
          <a:p>
            <a:r>
              <a:rPr lang="es-MX" altLang="es-419"/>
              <a:t>A Jehová tu Dios temerás, a el servirás a el te adherirás y solamente en su nombre jurarás. Deum. 10:20</a:t>
            </a:r>
            <a:endParaRPr lang="en-US" altLang="es-419"/>
          </a:p>
        </p:txBody>
      </p:sp>
      <p:sp>
        <p:nvSpPr>
          <p:cNvPr id="1456131" name="Rectangle 3">
            <a:extLst>
              <a:ext uri="{FF2B5EF4-FFF2-40B4-BE49-F238E27FC236}">
                <a16:creationId xmlns:a16="http://schemas.microsoft.com/office/drawing/2014/main" id="{31668307-6C27-2864-26DC-CAE0BA921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1989138"/>
            <a:ext cx="1412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000">
                <a:solidFill>
                  <a:srgbClr val="FFFF00"/>
                </a:solidFill>
              </a:rPr>
              <a:t>LA UNION</a:t>
            </a:r>
            <a:endParaRPr lang="en-US" altLang="es-419" sz="2000">
              <a:solidFill>
                <a:srgbClr val="FFFF00"/>
              </a:solidFill>
            </a:endParaRPr>
          </a:p>
        </p:txBody>
      </p:sp>
      <p:grpSp>
        <p:nvGrpSpPr>
          <p:cNvPr id="1456137" name="Group 9">
            <a:extLst>
              <a:ext uri="{FF2B5EF4-FFF2-40B4-BE49-F238E27FC236}">
                <a16:creationId xmlns:a16="http://schemas.microsoft.com/office/drawing/2014/main" id="{2599611C-B972-2C36-E135-CF131FC892EE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76250"/>
            <a:ext cx="4105275" cy="908050"/>
            <a:chOff x="385" y="164"/>
            <a:chExt cx="2586" cy="572"/>
          </a:xfrm>
        </p:grpSpPr>
        <p:sp>
          <p:nvSpPr>
            <p:cNvPr id="1456138" name="WordArt 10">
              <a:extLst>
                <a:ext uri="{FF2B5EF4-FFF2-40B4-BE49-F238E27FC236}">
                  <a16:creationId xmlns:a16="http://schemas.microsoft.com/office/drawing/2014/main" id="{79611C4A-A275-1C7D-5ACE-F6DE5F905D7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5" y="413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5. </a:t>
              </a:r>
            </a:p>
          </p:txBody>
        </p:sp>
        <p:sp>
          <p:nvSpPr>
            <p:cNvPr id="1456139" name="WordArt 11">
              <a:extLst>
                <a:ext uri="{FF2B5EF4-FFF2-40B4-BE49-F238E27FC236}">
                  <a16:creationId xmlns:a16="http://schemas.microsoft.com/office/drawing/2014/main" id="{AECA2BC6-D1CD-36DF-C9A6-E8454B6233F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2" y="164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1456140" name="WordArt 12">
              <a:extLst>
                <a:ext uri="{FF2B5EF4-FFF2-40B4-BE49-F238E27FC236}">
                  <a16:creationId xmlns:a16="http://schemas.microsoft.com/office/drawing/2014/main" id="{B4B396C5-E2D7-4CE9-0EFC-BF0AD5BA004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3" y="406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VIDA CRISTIANA</a:t>
              </a:r>
            </a:p>
          </p:txBody>
        </p:sp>
      </p:grpSp>
      <p:sp>
        <p:nvSpPr>
          <p:cNvPr id="1456141" name="WordArt 13">
            <a:extLst>
              <a:ext uri="{FF2B5EF4-FFF2-40B4-BE49-F238E27FC236}">
                <a16:creationId xmlns:a16="http://schemas.microsoft.com/office/drawing/2014/main" id="{2F499647-B91B-BF41-D964-B7AD240DE0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3075" y="1339850"/>
            <a:ext cx="4176713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23. Matrimonio y Familia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>
            <a:extLst>
              <a:ext uri="{FF2B5EF4-FFF2-40B4-BE49-F238E27FC236}">
                <a16:creationId xmlns:a16="http://schemas.microsoft.com/office/drawing/2014/main" id="{F1252DF6-CFBD-C633-0C91-90137E89E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43188"/>
            <a:ext cx="3960812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/>
              <a:t>En la Escritura, este compromiso por el cual se unen los individuos en matrimonio, está descrito como un pacto.</a:t>
            </a:r>
          </a:p>
        </p:txBody>
      </p:sp>
      <p:sp>
        <p:nvSpPr>
          <p:cNvPr id="1292291" name="Rectangle 3">
            <a:extLst>
              <a:ext uri="{FF2B5EF4-FFF2-40B4-BE49-F238E27FC236}">
                <a16:creationId xmlns:a16="http://schemas.microsoft.com/office/drawing/2014/main" id="{A3EB22A7-5C2F-7D16-BF86-CEEC86CAC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2205038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000">
                <a:solidFill>
                  <a:srgbClr val="FFFF00"/>
                </a:solidFill>
              </a:rPr>
              <a:t>UN PACTO</a:t>
            </a:r>
            <a:endParaRPr lang="en-US" altLang="es-419" sz="2000">
              <a:solidFill>
                <a:srgbClr val="FFFF00"/>
              </a:solidFill>
            </a:endParaRPr>
          </a:p>
        </p:txBody>
      </p:sp>
      <p:grpSp>
        <p:nvGrpSpPr>
          <p:cNvPr id="1292297" name="Group 9">
            <a:extLst>
              <a:ext uri="{FF2B5EF4-FFF2-40B4-BE49-F238E27FC236}">
                <a16:creationId xmlns:a16="http://schemas.microsoft.com/office/drawing/2014/main" id="{ED7B4AC2-AD57-31F0-28CB-53F1AD915ED6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76250"/>
            <a:ext cx="4105275" cy="908050"/>
            <a:chOff x="385" y="164"/>
            <a:chExt cx="2586" cy="572"/>
          </a:xfrm>
        </p:grpSpPr>
        <p:sp>
          <p:nvSpPr>
            <p:cNvPr id="1292298" name="WordArt 10">
              <a:extLst>
                <a:ext uri="{FF2B5EF4-FFF2-40B4-BE49-F238E27FC236}">
                  <a16:creationId xmlns:a16="http://schemas.microsoft.com/office/drawing/2014/main" id="{DD94D17E-DAFF-5A50-8ECE-79543EDF596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5" y="413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5. </a:t>
              </a:r>
            </a:p>
          </p:txBody>
        </p:sp>
        <p:sp>
          <p:nvSpPr>
            <p:cNvPr id="1292299" name="WordArt 11">
              <a:extLst>
                <a:ext uri="{FF2B5EF4-FFF2-40B4-BE49-F238E27FC236}">
                  <a16:creationId xmlns:a16="http://schemas.microsoft.com/office/drawing/2014/main" id="{A822CC02-98F8-363D-70F6-7487C863E53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2" y="164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1292300" name="WordArt 12">
              <a:extLst>
                <a:ext uri="{FF2B5EF4-FFF2-40B4-BE49-F238E27FC236}">
                  <a16:creationId xmlns:a16="http://schemas.microsoft.com/office/drawing/2014/main" id="{39D82609-AE9F-9ECE-0614-D16334BC0CA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3" y="406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VIDA CRISTIANA</a:t>
              </a:r>
            </a:p>
          </p:txBody>
        </p:sp>
      </p:grpSp>
      <p:sp>
        <p:nvSpPr>
          <p:cNvPr id="1292301" name="WordArt 13">
            <a:extLst>
              <a:ext uri="{FF2B5EF4-FFF2-40B4-BE49-F238E27FC236}">
                <a16:creationId xmlns:a16="http://schemas.microsoft.com/office/drawing/2014/main" id="{DB6093AC-92F8-04EF-CEB2-84C4FB1F17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3075" y="1339850"/>
            <a:ext cx="4176713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23. Matrimonio y Familia</a:t>
            </a:r>
          </a:p>
        </p:txBody>
      </p:sp>
      <p:pic>
        <p:nvPicPr>
          <p:cNvPr id="1292303" name="Picture 15">
            <a:extLst>
              <a:ext uri="{FF2B5EF4-FFF2-40B4-BE49-F238E27FC236}">
                <a16:creationId xmlns:a16="http://schemas.microsoft.com/office/drawing/2014/main" id="{68809E46-FA93-B5C5-66EF-606AE0A6E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1844824"/>
            <a:ext cx="4697412" cy="46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>
            <a:extLst>
              <a:ext uri="{FF2B5EF4-FFF2-40B4-BE49-F238E27FC236}">
                <a16:creationId xmlns:a16="http://schemas.microsoft.com/office/drawing/2014/main" id="{CD1BCC3C-549E-5C9D-B052-0E5E66DC2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114550"/>
            <a:ext cx="4248150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ES" altLang="es-419" sz="2700"/>
              <a:t>El matrimonio fue divinamente establecido en el Edén y confirmado por Jesús como unión vitalicia entre un hombre y una mujer, en amoroso compañerismo. </a:t>
            </a:r>
          </a:p>
        </p:txBody>
      </p:sp>
      <p:grpSp>
        <p:nvGrpSpPr>
          <p:cNvPr id="258060" name="Group 12">
            <a:extLst>
              <a:ext uri="{FF2B5EF4-FFF2-40B4-BE49-F238E27FC236}">
                <a16:creationId xmlns:a16="http://schemas.microsoft.com/office/drawing/2014/main" id="{E5A5B8AC-1156-AEEB-6F9C-9074F641E726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76250"/>
            <a:ext cx="4105275" cy="908050"/>
            <a:chOff x="385" y="164"/>
            <a:chExt cx="2586" cy="572"/>
          </a:xfrm>
        </p:grpSpPr>
        <p:sp>
          <p:nvSpPr>
            <p:cNvPr id="258061" name="WordArt 13">
              <a:extLst>
                <a:ext uri="{FF2B5EF4-FFF2-40B4-BE49-F238E27FC236}">
                  <a16:creationId xmlns:a16="http://schemas.microsoft.com/office/drawing/2014/main" id="{9E9521D8-846C-4181-BA8B-3EE595C5EA7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5" y="413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5. </a:t>
              </a:r>
            </a:p>
          </p:txBody>
        </p:sp>
        <p:sp>
          <p:nvSpPr>
            <p:cNvPr id="258062" name="WordArt 14">
              <a:extLst>
                <a:ext uri="{FF2B5EF4-FFF2-40B4-BE49-F238E27FC236}">
                  <a16:creationId xmlns:a16="http://schemas.microsoft.com/office/drawing/2014/main" id="{349E5220-0DBA-5B4D-01A8-0F887ACA275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2" y="164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258063" name="WordArt 15">
              <a:extLst>
                <a:ext uri="{FF2B5EF4-FFF2-40B4-BE49-F238E27FC236}">
                  <a16:creationId xmlns:a16="http://schemas.microsoft.com/office/drawing/2014/main" id="{A02AFE3B-3141-12CA-7CCF-12F35899C89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3" y="406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VIDA CRISTIANA</a:t>
              </a:r>
            </a:p>
          </p:txBody>
        </p:sp>
      </p:grpSp>
      <p:sp>
        <p:nvSpPr>
          <p:cNvPr id="258064" name="WordArt 16">
            <a:extLst>
              <a:ext uri="{FF2B5EF4-FFF2-40B4-BE49-F238E27FC236}">
                <a16:creationId xmlns:a16="http://schemas.microsoft.com/office/drawing/2014/main" id="{7ADD7736-2B37-6E14-B901-59F3596448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3075" y="1339850"/>
            <a:ext cx="4176713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23. Matrimonio y Familia</a:t>
            </a:r>
          </a:p>
        </p:txBody>
      </p:sp>
      <p:pic>
        <p:nvPicPr>
          <p:cNvPr id="258065" name="Picture 17">
            <a:extLst>
              <a:ext uri="{FF2B5EF4-FFF2-40B4-BE49-F238E27FC236}">
                <a16:creationId xmlns:a16="http://schemas.microsoft.com/office/drawing/2014/main" id="{CA934B0B-9C36-37D8-3635-E145470E7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1844675"/>
            <a:ext cx="5037138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>
            <a:extLst>
              <a:ext uri="{FF2B5EF4-FFF2-40B4-BE49-F238E27FC236}">
                <a16:creationId xmlns:a16="http://schemas.microsoft.com/office/drawing/2014/main" id="{CF37E59E-8554-C63C-CFFC-E4410E638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511425"/>
            <a:ext cx="4824412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ES" altLang="es-419" sz="2600"/>
              <a:t>Para el cristiano, el compromiso matrimonial es con Dios, y con el cónyuge, y solamente debe ser asumido entre parejas que comparten la misma fe. </a:t>
            </a:r>
          </a:p>
        </p:txBody>
      </p:sp>
      <p:grpSp>
        <p:nvGrpSpPr>
          <p:cNvPr id="300041" name="Group 9">
            <a:extLst>
              <a:ext uri="{FF2B5EF4-FFF2-40B4-BE49-F238E27FC236}">
                <a16:creationId xmlns:a16="http://schemas.microsoft.com/office/drawing/2014/main" id="{5707F2CA-531A-1D18-CA53-2E737225C1E2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76250"/>
            <a:ext cx="4105275" cy="908050"/>
            <a:chOff x="385" y="164"/>
            <a:chExt cx="2586" cy="572"/>
          </a:xfrm>
        </p:grpSpPr>
        <p:sp>
          <p:nvSpPr>
            <p:cNvPr id="300042" name="WordArt 10">
              <a:extLst>
                <a:ext uri="{FF2B5EF4-FFF2-40B4-BE49-F238E27FC236}">
                  <a16:creationId xmlns:a16="http://schemas.microsoft.com/office/drawing/2014/main" id="{F399D08C-0119-3AD5-779A-C2A789DCF83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5" y="413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5. </a:t>
              </a:r>
            </a:p>
          </p:txBody>
        </p:sp>
        <p:sp>
          <p:nvSpPr>
            <p:cNvPr id="300043" name="WordArt 11">
              <a:extLst>
                <a:ext uri="{FF2B5EF4-FFF2-40B4-BE49-F238E27FC236}">
                  <a16:creationId xmlns:a16="http://schemas.microsoft.com/office/drawing/2014/main" id="{41633FA0-ADF2-B795-AB9A-B2F2CFFC81E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2" y="164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300044" name="WordArt 12">
              <a:extLst>
                <a:ext uri="{FF2B5EF4-FFF2-40B4-BE49-F238E27FC236}">
                  <a16:creationId xmlns:a16="http://schemas.microsoft.com/office/drawing/2014/main" id="{5BC90BA7-8D53-3472-829D-6D9E917D1C6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3" y="406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VIDA CRISTIANA</a:t>
              </a:r>
            </a:p>
          </p:txBody>
        </p:sp>
      </p:grpSp>
      <p:sp>
        <p:nvSpPr>
          <p:cNvPr id="300045" name="WordArt 13">
            <a:extLst>
              <a:ext uri="{FF2B5EF4-FFF2-40B4-BE49-F238E27FC236}">
                <a16:creationId xmlns:a16="http://schemas.microsoft.com/office/drawing/2014/main" id="{7CF22291-67AE-9DFB-2976-F644CAC167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3075" y="1339850"/>
            <a:ext cx="4176713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23. Matrimonio y Familia</a:t>
            </a:r>
          </a:p>
        </p:txBody>
      </p:sp>
      <p:pic>
        <p:nvPicPr>
          <p:cNvPr id="300046" name="Picture 14">
            <a:extLst>
              <a:ext uri="{FF2B5EF4-FFF2-40B4-BE49-F238E27FC236}">
                <a16:creationId xmlns:a16="http://schemas.microsoft.com/office/drawing/2014/main" id="{E15ECA4C-9E1C-2791-B393-D74CE7B02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33937"/>
            <a:ext cx="4697413" cy="46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>
            <a:extLst>
              <a:ext uri="{FF2B5EF4-FFF2-40B4-BE49-F238E27FC236}">
                <a16:creationId xmlns:a16="http://schemas.microsoft.com/office/drawing/2014/main" id="{2E738EC4-E9FE-0F93-A3DE-64F7B1DE2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652713"/>
            <a:ext cx="4643438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ES" altLang="es-419" sz="2600"/>
              <a:t>Referente al divorcio, Jesús enseñó que la persona que se divorcia del cónyuge, a no ser por causa de fornicación, y se casa con otro, comete adulterio. </a:t>
            </a:r>
          </a:p>
        </p:txBody>
      </p:sp>
      <p:grpSp>
        <p:nvGrpSpPr>
          <p:cNvPr id="97291" name="Group 11">
            <a:extLst>
              <a:ext uri="{FF2B5EF4-FFF2-40B4-BE49-F238E27FC236}">
                <a16:creationId xmlns:a16="http://schemas.microsoft.com/office/drawing/2014/main" id="{71494A8F-C6E2-401E-F6DF-97C48BF1C0A0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76250"/>
            <a:ext cx="4105275" cy="908050"/>
            <a:chOff x="385" y="164"/>
            <a:chExt cx="2586" cy="572"/>
          </a:xfrm>
        </p:grpSpPr>
        <p:sp>
          <p:nvSpPr>
            <p:cNvPr id="97292" name="WordArt 12">
              <a:extLst>
                <a:ext uri="{FF2B5EF4-FFF2-40B4-BE49-F238E27FC236}">
                  <a16:creationId xmlns:a16="http://schemas.microsoft.com/office/drawing/2014/main" id="{768D5217-BEC1-47F8-4398-F91913FCA14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5" y="413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5. </a:t>
              </a:r>
            </a:p>
          </p:txBody>
        </p:sp>
        <p:sp>
          <p:nvSpPr>
            <p:cNvPr id="97293" name="WordArt 13">
              <a:extLst>
                <a:ext uri="{FF2B5EF4-FFF2-40B4-BE49-F238E27FC236}">
                  <a16:creationId xmlns:a16="http://schemas.microsoft.com/office/drawing/2014/main" id="{5D8828D4-B6D5-24D0-8AEC-4CC0E547705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2" y="164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97294" name="WordArt 14">
              <a:extLst>
                <a:ext uri="{FF2B5EF4-FFF2-40B4-BE49-F238E27FC236}">
                  <a16:creationId xmlns:a16="http://schemas.microsoft.com/office/drawing/2014/main" id="{6005742C-0FC0-7589-DE34-C0B96222722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3" y="406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VIDA CRISTIANA</a:t>
              </a:r>
            </a:p>
          </p:txBody>
        </p:sp>
      </p:grpSp>
      <p:sp>
        <p:nvSpPr>
          <p:cNvPr id="97295" name="WordArt 15">
            <a:extLst>
              <a:ext uri="{FF2B5EF4-FFF2-40B4-BE49-F238E27FC236}">
                <a16:creationId xmlns:a16="http://schemas.microsoft.com/office/drawing/2014/main" id="{9824EAED-5323-D4D1-4C6A-466CEDA49F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3075" y="1339850"/>
            <a:ext cx="4176713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23. Matrimonio y Familia</a:t>
            </a:r>
          </a:p>
        </p:txBody>
      </p:sp>
      <p:pic>
        <p:nvPicPr>
          <p:cNvPr id="97296" name="Picture 16">
            <a:extLst>
              <a:ext uri="{FF2B5EF4-FFF2-40B4-BE49-F238E27FC236}">
                <a16:creationId xmlns:a16="http://schemas.microsoft.com/office/drawing/2014/main" id="{9BD5C77D-5237-8DFA-B5E0-A5E34E862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1989138"/>
            <a:ext cx="5037138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>
            <a:extLst>
              <a:ext uri="{FF2B5EF4-FFF2-40B4-BE49-F238E27FC236}">
                <a16:creationId xmlns:a16="http://schemas.microsoft.com/office/drawing/2014/main" id="{0FCEAE91-6777-BE36-B471-E5DE391A8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916113"/>
            <a:ext cx="4319588" cy="21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ES" altLang="es-419" sz="2700"/>
              <a:t>Dios bendice a la familia y quiere que sus miembros se ayuden uno al otro a alcanzar completa madurez. </a:t>
            </a:r>
          </a:p>
        </p:txBody>
      </p:sp>
      <p:sp>
        <p:nvSpPr>
          <p:cNvPr id="301061" name="Rectangle 5">
            <a:extLst>
              <a:ext uri="{FF2B5EF4-FFF2-40B4-BE49-F238E27FC236}">
                <a16:creationId xmlns:a16="http://schemas.microsoft.com/office/drawing/2014/main" id="{5EF5DEC3-2C32-8AF6-9678-A7DE79795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37063"/>
            <a:ext cx="4427538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s-419" sz="2700"/>
              <a:t>Los padres deben educar sus hijos a amar al Señor  y a obedecerle. </a:t>
            </a:r>
          </a:p>
        </p:txBody>
      </p:sp>
      <p:grpSp>
        <p:nvGrpSpPr>
          <p:cNvPr id="301067" name="Group 11">
            <a:extLst>
              <a:ext uri="{FF2B5EF4-FFF2-40B4-BE49-F238E27FC236}">
                <a16:creationId xmlns:a16="http://schemas.microsoft.com/office/drawing/2014/main" id="{3CAC5258-C7B6-CACF-A1DA-F9A7E8F291DF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76250"/>
            <a:ext cx="4105275" cy="908050"/>
            <a:chOff x="385" y="164"/>
            <a:chExt cx="2586" cy="572"/>
          </a:xfrm>
        </p:grpSpPr>
        <p:sp>
          <p:nvSpPr>
            <p:cNvPr id="301068" name="WordArt 12">
              <a:extLst>
                <a:ext uri="{FF2B5EF4-FFF2-40B4-BE49-F238E27FC236}">
                  <a16:creationId xmlns:a16="http://schemas.microsoft.com/office/drawing/2014/main" id="{181F609E-10A7-EE82-DC70-1B89A5C3D13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5" y="413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5. </a:t>
              </a:r>
            </a:p>
          </p:txBody>
        </p:sp>
        <p:sp>
          <p:nvSpPr>
            <p:cNvPr id="301069" name="WordArt 13">
              <a:extLst>
                <a:ext uri="{FF2B5EF4-FFF2-40B4-BE49-F238E27FC236}">
                  <a16:creationId xmlns:a16="http://schemas.microsoft.com/office/drawing/2014/main" id="{CA48CA60-2352-87E1-2C29-C1AF288A4F1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2" y="164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301070" name="WordArt 14">
              <a:extLst>
                <a:ext uri="{FF2B5EF4-FFF2-40B4-BE49-F238E27FC236}">
                  <a16:creationId xmlns:a16="http://schemas.microsoft.com/office/drawing/2014/main" id="{B5AED432-14DA-2FD4-842B-E412C6874B8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3" y="406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VIDA CRISTIANA</a:t>
              </a:r>
            </a:p>
          </p:txBody>
        </p:sp>
      </p:grpSp>
      <p:sp>
        <p:nvSpPr>
          <p:cNvPr id="301071" name="WordArt 15">
            <a:extLst>
              <a:ext uri="{FF2B5EF4-FFF2-40B4-BE49-F238E27FC236}">
                <a16:creationId xmlns:a16="http://schemas.microsoft.com/office/drawing/2014/main" id="{1F900A41-19CC-2CEE-98F0-1B4272F526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3075" y="1339850"/>
            <a:ext cx="4176713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23. Matrimonio y Familia</a:t>
            </a:r>
          </a:p>
        </p:txBody>
      </p:sp>
      <p:pic>
        <p:nvPicPr>
          <p:cNvPr id="301072" name="Picture 16">
            <a:extLst>
              <a:ext uri="{FF2B5EF4-FFF2-40B4-BE49-F238E27FC236}">
                <a16:creationId xmlns:a16="http://schemas.microsoft.com/office/drawing/2014/main" id="{1CED0C48-F0D3-3A53-95B4-9767932D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" y="1790700"/>
            <a:ext cx="4697413" cy="46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3" name="Rectangle 3">
            <a:extLst>
              <a:ext uri="{FF2B5EF4-FFF2-40B4-BE49-F238E27FC236}">
                <a16:creationId xmlns:a16="http://schemas.microsoft.com/office/drawing/2014/main" id="{03917C5D-F1B8-8FB2-62A0-2D0733301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284538"/>
            <a:ext cx="41052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ES" altLang="es-419" sz="2000" i="1"/>
              <a:t>(Gén. 2:18-25; Deut. 6:5-9; Juan 2:1-11; Efes. 5:21-33; Mat. 5:31 y 32; 19:3-9; Prov. 22:6; Efes. 6:1-4; Mal. 4:5 y 6; Mar. 10:11 y 12; Lucas 16:18; I Cor. 7:10 y 11). </a:t>
            </a:r>
          </a:p>
        </p:txBody>
      </p:sp>
      <p:sp>
        <p:nvSpPr>
          <p:cNvPr id="302086" name="WordArt 6">
            <a:extLst>
              <a:ext uri="{FF2B5EF4-FFF2-40B4-BE49-F238E27FC236}">
                <a16:creationId xmlns:a16="http://schemas.microsoft.com/office/drawing/2014/main" id="{2AEA5ABE-AF0C-4ECF-5B60-DC4E85E208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92725" y="2565400"/>
            <a:ext cx="2590800" cy="433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latin typeface="Edwardian Script ITC" panose="030303020407070D0804" pitchFamily="66" charset="0"/>
              </a:rPr>
              <a:t>Referencias bíblicas</a:t>
            </a:r>
          </a:p>
        </p:txBody>
      </p:sp>
      <p:grpSp>
        <p:nvGrpSpPr>
          <p:cNvPr id="302092" name="Group 12">
            <a:extLst>
              <a:ext uri="{FF2B5EF4-FFF2-40B4-BE49-F238E27FC236}">
                <a16:creationId xmlns:a16="http://schemas.microsoft.com/office/drawing/2014/main" id="{BCB43B43-F411-6CDF-FCF9-03C345101CF5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76250"/>
            <a:ext cx="4105275" cy="908050"/>
            <a:chOff x="385" y="164"/>
            <a:chExt cx="2586" cy="572"/>
          </a:xfrm>
        </p:grpSpPr>
        <p:sp>
          <p:nvSpPr>
            <p:cNvPr id="302093" name="WordArt 13">
              <a:extLst>
                <a:ext uri="{FF2B5EF4-FFF2-40B4-BE49-F238E27FC236}">
                  <a16:creationId xmlns:a16="http://schemas.microsoft.com/office/drawing/2014/main" id="{7232B237-6470-8CA4-FED5-E781EE56360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5" y="413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5. </a:t>
              </a:r>
            </a:p>
          </p:txBody>
        </p:sp>
        <p:sp>
          <p:nvSpPr>
            <p:cNvPr id="302094" name="WordArt 14">
              <a:extLst>
                <a:ext uri="{FF2B5EF4-FFF2-40B4-BE49-F238E27FC236}">
                  <a16:creationId xmlns:a16="http://schemas.microsoft.com/office/drawing/2014/main" id="{F3AF6032-DE22-8E7A-6CB9-FBE69729B74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2" y="164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302095" name="WordArt 15">
              <a:extLst>
                <a:ext uri="{FF2B5EF4-FFF2-40B4-BE49-F238E27FC236}">
                  <a16:creationId xmlns:a16="http://schemas.microsoft.com/office/drawing/2014/main" id="{88CA94A9-F1F5-AD17-BA6F-09FBBA4A972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3" y="406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VIDA CRISTIANA</a:t>
              </a:r>
            </a:p>
          </p:txBody>
        </p:sp>
      </p:grpSp>
      <p:sp>
        <p:nvSpPr>
          <p:cNvPr id="302096" name="WordArt 16">
            <a:extLst>
              <a:ext uri="{FF2B5EF4-FFF2-40B4-BE49-F238E27FC236}">
                <a16:creationId xmlns:a16="http://schemas.microsoft.com/office/drawing/2014/main" id="{F4020069-2070-5A11-22B8-6AF9CCE44E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3075" y="1339850"/>
            <a:ext cx="4176713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23. Matrimonio y Familia</a:t>
            </a:r>
          </a:p>
        </p:txBody>
      </p:sp>
      <p:pic>
        <p:nvPicPr>
          <p:cNvPr id="302097" name="Picture 17">
            <a:extLst>
              <a:ext uri="{FF2B5EF4-FFF2-40B4-BE49-F238E27FC236}">
                <a16:creationId xmlns:a16="http://schemas.microsoft.com/office/drawing/2014/main" id="{49CA6FAA-2609-F1CD-2FBE-FBAC356EB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3776662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5" name="Rectangle 5">
            <a:extLst>
              <a:ext uri="{FF2B5EF4-FFF2-40B4-BE49-F238E27FC236}">
                <a16:creationId xmlns:a16="http://schemas.microsoft.com/office/drawing/2014/main" id="{7D542FF2-4BE0-8532-5EE6-2562F6D76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317750"/>
            <a:ext cx="8424863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/>
              <a:t>El hogar es el ambiente primario para la restauración de la imagen de Dios en los seres humanos. Dentro de la familia, el padre, la madre y los hijos pueden expresarse libremente, y suplir sus necesidades futuras en lo que se refiere a permanecer a un grupo social, al amor y la intimidad.</a:t>
            </a:r>
            <a:endParaRPr lang="en-US" altLang="es-419"/>
          </a:p>
        </p:txBody>
      </p:sp>
      <p:sp>
        <p:nvSpPr>
          <p:cNvPr id="583686" name="Rectangle 6">
            <a:extLst>
              <a:ext uri="{FF2B5EF4-FFF2-40B4-BE49-F238E27FC236}">
                <a16:creationId xmlns:a16="http://schemas.microsoft.com/office/drawing/2014/main" id="{50970FBE-98D5-11FE-2187-8661E13F4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936750"/>
            <a:ext cx="3992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000">
                <a:solidFill>
                  <a:srgbClr val="FFFF00"/>
                </a:solidFill>
              </a:rPr>
              <a:t>EL MATRIMONIO Y LA FAMILIA</a:t>
            </a:r>
            <a:endParaRPr lang="en-US" altLang="es-419" sz="2000">
              <a:solidFill>
                <a:srgbClr val="FFFF00"/>
              </a:solidFill>
            </a:endParaRPr>
          </a:p>
        </p:txBody>
      </p:sp>
      <p:sp>
        <p:nvSpPr>
          <p:cNvPr id="583687" name="Rectangle 7">
            <a:extLst>
              <a:ext uri="{FF2B5EF4-FFF2-40B4-BE49-F238E27FC236}">
                <a16:creationId xmlns:a16="http://schemas.microsoft.com/office/drawing/2014/main" id="{B232C9B2-66CB-B6BA-2AA3-B316D40C5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348163"/>
            <a:ext cx="8345487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/>
              <a:t>La familia puede ser un lugar en el cual reine gran felicidad. Por otra parte, también puede ser la escena de terrible sufrimiento. </a:t>
            </a:r>
          </a:p>
        </p:txBody>
      </p:sp>
      <p:grpSp>
        <p:nvGrpSpPr>
          <p:cNvPr id="583693" name="Group 13">
            <a:extLst>
              <a:ext uri="{FF2B5EF4-FFF2-40B4-BE49-F238E27FC236}">
                <a16:creationId xmlns:a16="http://schemas.microsoft.com/office/drawing/2014/main" id="{85B80250-0346-7860-02A5-C9CACA92855E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76250"/>
            <a:ext cx="4105275" cy="908050"/>
            <a:chOff x="385" y="164"/>
            <a:chExt cx="2586" cy="572"/>
          </a:xfrm>
        </p:grpSpPr>
        <p:sp>
          <p:nvSpPr>
            <p:cNvPr id="583694" name="WordArt 14">
              <a:extLst>
                <a:ext uri="{FF2B5EF4-FFF2-40B4-BE49-F238E27FC236}">
                  <a16:creationId xmlns:a16="http://schemas.microsoft.com/office/drawing/2014/main" id="{E77C706E-60E7-D8F7-A35B-E0EED3B9297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5" y="413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5. </a:t>
              </a:r>
            </a:p>
          </p:txBody>
        </p:sp>
        <p:sp>
          <p:nvSpPr>
            <p:cNvPr id="583695" name="WordArt 15">
              <a:extLst>
                <a:ext uri="{FF2B5EF4-FFF2-40B4-BE49-F238E27FC236}">
                  <a16:creationId xmlns:a16="http://schemas.microsoft.com/office/drawing/2014/main" id="{A2DDA8A7-74AC-385D-283B-F9F5A89AC05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2" y="164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583696" name="WordArt 16">
              <a:extLst>
                <a:ext uri="{FF2B5EF4-FFF2-40B4-BE49-F238E27FC236}">
                  <a16:creationId xmlns:a16="http://schemas.microsoft.com/office/drawing/2014/main" id="{661611F2-1C86-215F-C938-89AF46B092D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3" y="406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VIDA CRISTIANA</a:t>
              </a:r>
            </a:p>
          </p:txBody>
        </p:sp>
      </p:grpSp>
      <p:sp>
        <p:nvSpPr>
          <p:cNvPr id="583697" name="WordArt 17">
            <a:extLst>
              <a:ext uri="{FF2B5EF4-FFF2-40B4-BE49-F238E27FC236}">
                <a16:creationId xmlns:a16="http://schemas.microsoft.com/office/drawing/2014/main" id="{F8A59065-1801-66C9-ADC6-6623B93CC7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3075" y="1339850"/>
            <a:ext cx="4176713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23. Matrimonio y Familia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10" name="Rectangle 2">
            <a:extLst>
              <a:ext uri="{FF2B5EF4-FFF2-40B4-BE49-F238E27FC236}">
                <a16:creationId xmlns:a16="http://schemas.microsoft.com/office/drawing/2014/main" id="{A402E2FA-D124-7C9D-87B2-F67461DA1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241550"/>
            <a:ext cx="81375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100"/>
              <a:t>La vida familiar armoniosa demuestra la verdadera aplicación de los principios del Cristianismo y revela el carácter de Dios.</a:t>
            </a:r>
            <a:endParaRPr lang="en-US" altLang="es-419" sz="2100"/>
          </a:p>
          <a:p>
            <a:r>
              <a:rPr lang="es-MX" altLang="es-419" sz="2100"/>
              <a:t>Desgraciadamente, la manifestación de estas características es sumamente rara en los hogares modernos..</a:t>
            </a:r>
            <a:endParaRPr lang="en-US" altLang="es-419" sz="2100"/>
          </a:p>
          <a:p>
            <a:r>
              <a:rPr lang="es-MX" altLang="es-419" sz="2100"/>
              <a:t>Peleas, rebeliones, rivalidades, ira, actitudes impropias, y aun crueldad.</a:t>
            </a:r>
            <a:endParaRPr lang="en-US" altLang="es-419" sz="2100"/>
          </a:p>
          <a:p>
            <a:r>
              <a:rPr lang="es-MX" altLang="es-419" sz="2100"/>
              <a:t>Sin embargo, estas características no eran parte del plan original de Dios. Jesús dijo: Al principio no fue asi Mat. 19:8.</a:t>
            </a:r>
          </a:p>
        </p:txBody>
      </p:sp>
      <p:grpSp>
        <p:nvGrpSpPr>
          <p:cNvPr id="1451015" name="Group 7">
            <a:extLst>
              <a:ext uri="{FF2B5EF4-FFF2-40B4-BE49-F238E27FC236}">
                <a16:creationId xmlns:a16="http://schemas.microsoft.com/office/drawing/2014/main" id="{8D451881-E99B-BEEA-20DF-798D50D30EA4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76250"/>
            <a:ext cx="4105275" cy="908050"/>
            <a:chOff x="385" y="164"/>
            <a:chExt cx="2586" cy="572"/>
          </a:xfrm>
        </p:grpSpPr>
        <p:sp>
          <p:nvSpPr>
            <p:cNvPr id="1451016" name="WordArt 8">
              <a:extLst>
                <a:ext uri="{FF2B5EF4-FFF2-40B4-BE49-F238E27FC236}">
                  <a16:creationId xmlns:a16="http://schemas.microsoft.com/office/drawing/2014/main" id="{079599BD-10D4-CD4B-F93B-1444E00E6F6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5" y="413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5. </a:t>
              </a:r>
            </a:p>
          </p:txBody>
        </p:sp>
        <p:sp>
          <p:nvSpPr>
            <p:cNvPr id="1451017" name="WordArt 9">
              <a:extLst>
                <a:ext uri="{FF2B5EF4-FFF2-40B4-BE49-F238E27FC236}">
                  <a16:creationId xmlns:a16="http://schemas.microsoft.com/office/drawing/2014/main" id="{990DA6AF-BFE7-9A84-7074-CEF209569B0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2" y="164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1451018" name="WordArt 10">
              <a:extLst>
                <a:ext uri="{FF2B5EF4-FFF2-40B4-BE49-F238E27FC236}">
                  <a16:creationId xmlns:a16="http://schemas.microsoft.com/office/drawing/2014/main" id="{AC1E8D23-3742-1CEE-07BE-308780C1FF6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3" y="406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VIDA CRISTIANA</a:t>
              </a:r>
            </a:p>
          </p:txBody>
        </p:sp>
      </p:grpSp>
      <p:sp>
        <p:nvSpPr>
          <p:cNvPr id="1451019" name="WordArt 11">
            <a:extLst>
              <a:ext uri="{FF2B5EF4-FFF2-40B4-BE49-F238E27FC236}">
                <a16:creationId xmlns:a16="http://schemas.microsoft.com/office/drawing/2014/main" id="{1214E2E6-6F32-0295-00FB-DDEA70E59F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3075" y="1339850"/>
            <a:ext cx="4176713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23. Matrimonio y Familia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712" name="Picture 8">
            <a:extLst>
              <a:ext uri="{FF2B5EF4-FFF2-40B4-BE49-F238E27FC236}">
                <a16:creationId xmlns:a16="http://schemas.microsoft.com/office/drawing/2014/main" id="{AEF60D30-C21F-87B6-F906-26FC090B7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1611313"/>
            <a:ext cx="4697412" cy="46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4708" name="Rectangle 4">
            <a:extLst>
              <a:ext uri="{FF2B5EF4-FFF2-40B4-BE49-F238E27FC236}">
                <a16:creationId xmlns:a16="http://schemas.microsoft.com/office/drawing/2014/main" id="{54C44E8B-F399-07E6-8921-E2E1712A1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59088"/>
            <a:ext cx="43211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100"/>
              <a:t>El sábado y el matrimonio son dos de los dones originales que Dios le concedió a la familia humana. </a:t>
            </a:r>
            <a:endParaRPr lang="en-US" altLang="es-419" sz="2100"/>
          </a:p>
          <a:p>
            <a:r>
              <a:rPr lang="es-MX" altLang="es-419" sz="2100"/>
              <a:t>Fueron dados con el fin de proveer el gozo del reposo y de permanecer, sin limitaciones de época, lugar o cultura.</a:t>
            </a:r>
            <a:endParaRPr lang="en-US" altLang="es-419" sz="2100"/>
          </a:p>
        </p:txBody>
      </p:sp>
      <p:sp>
        <p:nvSpPr>
          <p:cNvPr id="584709" name="Rectangle 5">
            <a:extLst>
              <a:ext uri="{FF2B5EF4-FFF2-40B4-BE49-F238E27FC236}">
                <a16:creationId xmlns:a16="http://schemas.microsoft.com/office/drawing/2014/main" id="{71852E65-EE7C-D014-B68B-53B56B4D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060575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000">
                <a:solidFill>
                  <a:srgbClr val="FFFF00"/>
                </a:solidFill>
              </a:rPr>
              <a:t>DESDE EL COMIENZO</a:t>
            </a:r>
            <a:endParaRPr lang="en-US" altLang="es-419" sz="2000">
              <a:solidFill>
                <a:srgbClr val="FFFF00"/>
              </a:solidFill>
            </a:endParaRPr>
          </a:p>
        </p:txBody>
      </p:sp>
      <p:grpSp>
        <p:nvGrpSpPr>
          <p:cNvPr id="584715" name="Group 11">
            <a:extLst>
              <a:ext uri="{FF2B5EF4-FFF2-40B4-BE49-F238E27FC236}">
                <a16:creationId xmlns:a16="http://schemas.microsoft.com/office/drawing/2014/main" id="{C1E8F6BA-4E2E-A14D-782D-7F8D808992B5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76250"/>
            <a:ext cx="4105275" cy="908050"/>
            <a:chOff x="385" y="164"/>
            <a:chExt cx="2586" cy="572"/>
          </a:xfrm>
        </p:grpSpPr>
        <p:sp>
          <p:nvSpPr>
            <p:cNvPr id="584716" name="WordArt 12">
              <a:extLst>
                <a:ext uri="{FF2B5EF4-FFF2-40B4-BE49-F238E27FC236}">
                  <a16:creationId xmlns:a16="http://schemas.microsoft.com/office/drawing/2014/main" id="{10A4B788-9945-1295-8653-B1A986099AF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5" y="413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5. </a:t>
              </a:r>
            </a:p>
          </p:txBody>
        </p:sp>
        <p:sp>
          <p:nvSpPr>
            <p:cNvPr id="584717" name="WordArt 13">
              <a:extLst>
                <a:ext uri="{FF2B5EF4-FFF2-40B4-BE49-F238E27FC236}">
                  <a16:creationId xmlns:a16="http://schemas.microsoft.com/office/drawing/2014/main" id="{3D6CB068-76D5-E086-D69C-6A773AE7587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2" y="164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584718" name="WordArt 14">
              <a:extLst>
                <a:ext uri="{FF2B5EF4-FFF2-40B4-BE49-F238E27FC236}">
                  <a16:creationId xmlns:a16="http://schemas.microsoft.com/office/drawing/2014/main" id="{DBA80F8C-27D6-BCF5-1693-28F67860320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3" y="406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VIDA CRISTIANA</a:t>
              </a:r>
            </a:p>
          </p:txBody>
        </p:sp>
      </p:grpSp>
      <p:sp>
        <p:nvSpPr>
          <p:cNvPr id="584719" name="WordArt 15">
            <a:extLst>
              <a:ext uri="{FF2B5EF4-FFF2-40B4-BE49-F238E27FC236}">
                <a16:creationId xmlns:a16="http://schemas.microsoft.com/office/drawing/2014/main" id="{FF8F06F1-5C70-0AE4-9509-04C0BEF250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3075" y="1339850"/>
            <a:ext cx="4176713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23. Matrimonio y Familia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986" name="Rectangle 2">
            <a:extLst>
              <a:ext uri="{FF2B5EF4-FFF2-40B4-BE49-F238E27FC236}">
                <a16:creationId xmlns:a16="http://schemas.microsoft.com/office/drawing/2014/main" id="{441C7052-7762-6538-41B5-F827BA161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2708275"/>
            <a:ext cx="7272338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100"/>
              <a:t>El establecimiento de estas dos instituciones culmino la creación de este mundo que realizo Dios. </a:t>
            </a:r>
            <a:endParaRPr lang="en-US" altLang="es-419" sz="2100"/>
          </a:p>
          <a:p>
            <a:r>
              <a:rPr lang="es-MX" altLang="es-419" sz="2100"/>
              <a:t>Al formar la primera familia, estableció la unidad social básica para la humanidad, dándole un sentido de pertenencia y proveyendo una oportunidad para que sus miembros se desarrollasen como individuos completos con el servicio a Dios y a los demás.</a:t>
            </a:r>
          </a:p>
        </p:txBody>
      </p:sp>
      <p:sp>
        <p:nvSpPr>
          <p:cNvPr id="1449987" name="Rectangle 3">
            <a:extLst>
              <a:ext uri="{FF2B5EF4-FFF2-40B4-BE49-F238E27FC236}">
                <a16:creationId xmlns:a16="http://schemas.microsoft.com/office/drawing/2014/main" id="{B1ACDB6A-3092-E6CE-EFEE-A4E91D1A2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768475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000">
                <a:solidFill>
                  <a:srgbClr val="FFFF00"/>
                </a:solidFill>
              </a:rPr>
              <a:t>DESDE EL COMIENZO</a:t>
            </a:r>
            <a:endParaRPr lang="en-US" altLang="es-419" sz="2000">
              <a:solidFill>
                <a:srgbClr val="FFFF00"/>
              </a:solidFill>
            </a:endParaRPr>
          </a:p>
        </p:txBody>
      </p:sp>
      <p:grpSp>
        <p:nvGrpSpPr>
          <p:cNvPr id="1449991" name="Group 7">
            <a:extLst>
              <a:ext uri="{FF2B5EF4-FFF2-40B4-BE49-F238E27FC236}">
                <a16:creationId xmlns:a16="http://schemas.microsoft.com/office/drawing/2014/main" id="{1F0B0FB1-860D-7379-AD17-CCFCE494A7BD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76250"/>
            <a:ext cx="4105275" cy="908050"/>
            <a:chOff x="385" y="164"/>
            <a:chExt cx="2586" cy="572"/>
          </a:xfrm>
        </p:grpSpPr>
        <p:sp>
          <p:nvSpPr>
            <p:cNvPr id="1449992" name="WordArt 8">
              <a:extLst>
                <a:ext uri="{FF2B5EF4-FFF2-40B4-BE49-F238E27FC236}">
                  <a16:creationId xmlns:a16="http://schemas.microsoft.com/office/drawing/2014/main" id="{47C8C197-D423-39A8-F7E9-DFEB6BE934F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5" y="413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5. </a:t>
              </a:r>
            </a:p>
          </p:txBody>
        </p:sp>
        <p:sp>
          <p:nvSpPr>
            <p:cNvPr id="1449993" name="WordArt 9">
              <a:extLst>
                <a:ext uri="{FF2B5EF4-FFF2-40B4-BE49-F238E27FC236}">
                  <a16:creationId xmlns:a16="http://schemas.microsoft.com/office/drawing/2014/main" id="{621E1BAC-9DB4-C3BB-CBAE-6DE958F3D1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2" y="164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1449994" name="WordArt 10">
              <a:extLst>
                <a:ext uri="{FF2B5EF4-FFF2-40B4-BE49-F238E27FC236}">
                  <a16:creationId xmlns:a16="http://schemas.microsoft.com/office/drawing/2014/main" id="{B54EF0CB-82BD-9A9A-DA87-9BF1A8BA4CA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3" y="406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VIDA CRISTIANA</a:t>
              </a:r>
            </a:p>
          </p:txBody>
        </p:sp>
      </p:grpSp>
      <p:sp>
        <p:nvSpPr>
          <p:cNvPr id="1449995" name="WordArt 11">
            <a:extLst>
              <a:ext uri="{FF2B5EF4-FFF2-40B4-BE49-F238E27FC236}">
                <a16:creationId xmlns:a16="http://schemas.microsoft.com/office/drawing/2014/main" id="{E9D3696F-F7CE-0249-4076-785E1137F0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3075" y="1339850"/>
            <a:ext cx="4176713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23. Matrimonio y Familia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2" name="Rectangle 4">
            <a:extLst>
              <a:ext uri="{FF2B5EF4-FFF2-40B4-BE49-F238E27FC236}">
                <a16:creationId xmlns:a16="http://schemas.microsoft.com/office/drawing/2014/main" id="{D6550D37-9A6B-78C0-D831-52AE8DE9E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063750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>
                <a:solidFill>
                  <a:srgbClr val="FFFF00"/>
                </a:solidFill>
              </a:rPr>
              <a:t>EL VARON Y LA MUJER HECHOS A IMAGEN DE DIOS.</a:t>
            </a:r>
            <a:endParaRPr lang="en-US" altLang="es-419" sz="2000">
              <a:solidFill>
                <a:srgbClr val="FFFF00"/>
              </a:solidFill>
            </a:endParaRPr>
          </a:p>
          <a:p>
            <a:r>
              <a:rPr lang="es-MX" altLang="es-419" sz="2000">
                <a:solidFill>
                  <a:srgbClr val="FFFF00"/>
                </a:solidFill>
              </a:rPr>
              <a:t>Gen. 1:26,27</a:t>
            </a:r>
            <a:endParaRPr lang="en-US" altLang="es-419" sz="2000">
              <a:solidFill>
                <a:srgbClr val="FFFF00"/>
              </a:solidFill>
            </a:endParaRPr>
          </a:p>
        </p:txBody>
      </p:sp>
      <p:sp>
        <p:nvSpPr>
          <p:cNvPr id="585733" name="Rectangle 5">
            <a:extLst>
              <a:ext uri="{FF2B5EF4-FFF2-40B4-BE49-F238E27FC236}">
                <a16:creationId xmlns:a16="http://schemas.microsoft.com/office/drawing/2014/main" id="{FFE46A90-F0DC-2F63-1A01-4A4E5CE96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367213"/>
            <a:ext cx="8353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MX" altLang="es-419" sz="2000"/>
              <a:t>El testos deja en claro que no se trataba de que el varón fuese creado a la imagen de Dios y la mujer a la imagen del varón. Por el contrario, ambos fueron hechos a la imagen de Dios.</a:t>
            </a:r>
            <a:endParaRPr lang="en-US" altLang="es-419" sz="1800"/>
          </a:p>
        </p:txBody>
      </p:sp>
      <p:sp>
        <p:nvSpPr>
          <p:cNvPr id="585735" name="Rectangle 7">
            <a:extLst>
              <a:ext uri="{FF2B5EF4-FFF2-40B4-BE49-F238E27FC236}">
                <a16:creationId xmlns:a16="http://schemas.microsoft.com/office/drawing/2014/main" id="{25C890E7-AC40-14BD-3C03-FEA379553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782888"/>
            <a:ext cx="8280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MX" altLang="es-419" sz="2000"/>
              <a:t>El termino hombre se usa aquí tanto en hebreo como en español en el sentido genérico, tal como sucede mas de 500 veces en otros lugares de Antiguo Testamento. </a:t>
            </a:r>
            <a:endParaRPr lang="en-US" altLang="es-419" sz="2000"/>
          </a:p>
          <a:p>
            <a:pPr algn="l"/>
            <a:r>
              <a:rPr lang="es-MX" altLang="es-419" sz="2000"/>
              <a:t>Este termino incluye tanto al varón como a la mujer.</a:t>
            </a:r>
            <a:r>
              <a:rPr lang="es-MX" altLang="es-419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s-419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85739" name="Group 11">
            <a:extLst>
              <a:ext uri="{FF2B5EF4-FFF2-40B4-BE49-F238E27FC236}">
                <a16:creationId xmlns:a16="http://schemas.microsoft.com/office/drawing/2014/main" id="{8ABCBF2D-0D6C-AE06-F458-8AF52352C530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76250"/>
            <a:ext cx="4105275" cy="908050"/>
            <a:chOff x="385" y="164"/>
            <a:chExt cx="2586" cy="572"/>
          </a:xfrm>
        </p:grpSpPr>
        <p:sp>
          <p:nvSpPr>
            <p:cNvPr id="585740" name="WordArt 12">
              <a:extLst>
                <a:ext uri="{FF2B5EF4-FFF2-40B4-BE49-F238E27FC236}">
                  <a16:creationId xmlns:a16="http://schemas.microsoft.com/office/drawing/2014/main" id="{C9A72091-CC43-3339-4474-0ABBCF0CC5A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5" y="413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5. </a:t>
              </a:r>
            </a:p>
          </p:txBody>
        </p:sp>
        <p:sp>
          <p:nvSpPr>
            <p:cNvPr id="585741" name="WordArt 13">
              <a:extLst>
                <a:ext uri="{FF2B5EF4-FFF2-40B4-BE49-F238E27FC236}">
                  <a16:creationId xmlns:a16="http://schemas.microsoft.com/office/drawing/2014/main" id="{D3CFD23F-F27E-C5FA-AEB9-3DC468768CC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2" y="164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585742" name="WordArt 14">
              <a:extLst>
                <a:ext uri="{FF2B5EF4-FFF2-40B4-BE49-F238E27FC236}">
                  <a16:creationId xmlns:a16="http://schemas.microsoft.com/office/drawing/2014/main" id="{40F2AFD7-C8F3-14BE-8F46-5501AF4778D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3" y="406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VIDA CRISTIANA</a:t>
              </a:r>
            </a:p>
          </p:txBody>
        </p:sp>
      </p:grpSp>
      <p:sp>
        <p:nvSpPr>
          <p:cNvPr id="585743" name="WordArt 15">
            <a:extLst>
              <a:ext uri="{FF2B5EF4-FFF2-40B4-BE49-F238E27FC236}">
                <a16:creationId xmlns:a16="http://schemas.microsoft.com/office/drawing/2014/main" id="{613BECC0-8F3D-BB2F-9F8D-9AC8DECE56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3075" y="1339850"/>
            <a:ext cx="4176713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23. Matrimonio y Familia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6" name="Rectangle 4">
            <a:extLst>
              <a:ext uri="{FF2B5EF4-FFF2-40B4-BE49-F238E27FC236}">
                <a16:creationId xmlns:a16="http://schemas.microsoft.com/office/drawing/2014/main" id="{E8C82646-682D-CDB4-FBB5-2DC84BF9B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097088"/>
            <a:ext cx="43211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/>
              <a:t>La palabra hebrera Neged, que aquí se traduce idónea, es un sustantivo que esta relacionado con la preposición que significa estar delante, frente, a opuesto a, correspondiente a, alguien o algo.</a:t>
            </a:r>
          </a:p>
        </p:txBody>
      </p:sp>
      <p:grpSp>
        <p:nvGrpSpPr>
          <p:cNvPr id="586760" name="Group 8">
            <a:extLst>
              <a:ext uri="{FF2B5EF4-FFF2-40B4-BE49-F238E27FC236}">
                <a16:creationId xmlns:a16="http://schemas.microsoft.com/office/drawing/2014/main" id="{5C2844E8-6227-68BA-0689-67606796096F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76250"/>
            <a:ext cx="4105275" cy="908050"/>
            <a:chOff x="385" y="164"/>
            <a:chExt cx="2586" cy="572"/>
          </a:xfrm>
        </p:grpSpPr>
        <p:sp>
          <p:nvSpPr>
            <p:cNvPr id="586761" name="WordArt 9">
              <a:extLst>
                <a:ext uri="{FF2B5EF4-FFF2-40B4-BE49-F238E27FC236}">
                  <a16:creationId xmlns:a16="http://schemas.microsoft.com/office/drawing/2014/main" id="{8F155383-E9AF-FAB8-BF31-B49E6E5CD34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5" y="413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5. </a:t>
              </a:r>
            </a:p>
          </p:txBody>
        </p:sp>
        <p:sp>
          <p:nvSpPr>
            <p:cNvPr id="586762" name="WordArt 10">
              <a:extLst>
                <a:ext uri="{FF2B5EF4-FFF2-40B4-BE49-F238E27FC236}">
                  <a16:creationId xmlns:a16="http://schemas.microsoft.com/office/drawing/2014/main" id="{684E1C69-28AA-E72B-0130-C27A5F10EFA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2" y="164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586763" name="WordArt 11">
              <a:extLst>
                <a:ext uri="{FF2B5EF4-FFF2-40B4-BE49-F238E27FC236}">
                  <a16:creationId xmlns:a16="http://schemas.microsoft.com/office/drawing/2014/main" id="{9C206C30-5119-3BC2-5A70-21104B99B78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3" y="406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VIDA CRISTIANA</a:t>
              </a:r>
            </a:p>
          </p:txBody>
        </p:sp>
      </p:grpSp>
      <p:sp>
        <p:nvSpPr>
          <p:cNvPr id="586764" name="WordArt 12">
            <a:extLst>
              <a:ext uri="{FF2B5EF4-FFF2-40B4-BE49-F238E27FC236}">
                <a16:creationId xmlns:a16="http://schemas.microsoft.com/office/drawing/2014/main" id="{C808DFE8-2A4C-87F3-4A98-07D43FDD2E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3075" y="1339850"/>
            <a:ext cx="4176713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23. Matrimonio y Familia</a:t>
            </a:r>
          </a:p>
        </p:txBody>
      </p:sp>
      <p:pic>
        <p:nvPicPr>
          <p:cNvPr id="586765" name="Picture 13">
            <a:extLst>
              <a:ext uri="{FF2B5EF4-FFF2-40B4-BE49-F238E27FC236}">
                <a16:creationId xmlns:a16="http://schemas.microsoft.com/office/drawing/2014/main" id="{86035437-52B7-22EE-26B1-51DB9EA2D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3671888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>
            <a:extLst>
              <a:ext uri="{FF2B5EF4-FFF2-40B4-BE49-F238E27FC236}">
                <a16:creationId xmlns:a16="http://schemas.microsoft.com/office/drawing/2014/main" id="{856AFA4F-25ED-7A59-FB6E-77D274126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124200"/>
            <a:ext cx="78486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100"/>
              <a:t>De la diversidad del varón y la mujer, Dios produjo orden y unidad. Este primer viernes de la historia, el creador celebró el primer matrimonio. </a:t>
            </a:r>
            <a:endParaRPr lang="en-US" altLang="es-419" sz="2100"/>
          </a:p>
          <a:p>
            <a:r>
              <a:rPr lang="es-MX" altLang="es-419" sz="2100"/>
              <a:t>Y desde entonces el matrimonio ha constituido el fundamento de la familia y de la sociedad.</a:t>
            </a:r>
            <a:endParaRPr lang="en-US" altLang="es-419" sz="2100"/>
          </a:p>
        </p:txBody>
      </p:sp>
      <p:sp>
        <p:nvSpPr>
          <p:cNvPr id="1126403" name="Rectangle 3">
            <a:extLst>
              <a:ext uri="{FF2B5EF4-FFF2-40B4-BE49-F238E27FC236}">
                <a16:creationId xmlns:a16="http://schemas.microsoft.com/office/drawing/2014/main" id="{794AD690-61DD-6D6F-69C9-109E8571C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565400"/>
            <a:ext cx="2243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000">
                <a:solidFill>
                  <a:srgbClr val="FFFF00"/>
                </a:solidFill>
              </a:rPr>
              <a:t>EL MATRIMONIO</a:t>
            </a:r>
            <a:endParaRPr lang="en-US" altLang="es-419" sz="2000">
              <a:solidFill>
                <a:srgbClr val="FFFF00"/>
              </a:solidFill>
            </a:endParaRPr>
          </a:p>
        </p:txBody>
      </p:sp>
      <p:grpSp>
        <p:nvGrpSpPr>
          <p:cNvPr id="1126407" name="Group 7">
            <a:extLst>
              <a:ext uri="{FF2B5EF4-FFF2-40B4-BE49-F238E27FC236}">
                <a16:creationId xmlns:a16="http://schemas.microsoft.com/office/drawing/2014/main" id="{7523D470-998B-CB53-C7E8-194C7AD5D038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76250"/>
            <a:ext cx="4105275" cy="908050"/>
            <a:chOff x="385" y="164"/>
            <a:chExt cx="2586" cy="572"/>
          </a:xfrm>
        </p:grpSpPr>
        <p:sp>
          <p:nvSpPr>
            <p:cNvPr id="1126408" name="WordArt 8">
              <a:extLst>
                <a:ext uri="{FF2B5EF4-FFF2-40B4-BE49-F238E27FC236}">
                  <a16:creationId xmlns:a16="http://schemas.microsoft.com/office/drawing/2014/main" id="{015F24A6-C27B-5F1A-5C46-D2C3E95A587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5" y="413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5. </a:t>
              </a:r>
            </a:p>
          </p:txBody>
        </p:sp>
        <p:sp>
          <p:nvSpPr>
            <p:cNvPr id="1126409" name="WordArt 9">
              <a:extLst>
                <a:ext uri="{FF2B5EF4-FFF2-40B4-BE49-F238E27FC236}">
                  <a16:creationId xmlns:a16="http://schemas.microsoft.com/office/drawing/2014/main" id="{4003D7D7-9388-6B0E-CEF8-3EDBE6E5BBB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2" y="164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1126410" name="WordArt 10">
              <a:extLst>
                <a:ext uri="{FF2B5EF4-FFF2-40B4-BE49-F238E27FC236}">
                  <a16:creationId xmlns:a16="http://schemas.microsoft.com/office/drawing/2014/main" id="{E4F5DF86-4DFE-0900-2012-607096F38F8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3" y="406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VIDA CRISTIANA</a:t>
              </a:r>
            </a:p>
          </p:txBody>
        </p:sp>
      </p:grpSp>
      <p:sp>
        <p:nvSpPr>
          <p:cNvPr id="1126411" name="WordArt 11">
            <a:extLst>
              <a:ext uri="{FF2B5EF4-FFF2-40B4-BE49-F238E27FC236}">
                <a16:creationId xmlns:a16="http://schemas.microsoft.com/office/drawing/2014/main" id="{4C0A4B56-6E0A-13A3-63AB-0A0FC4FD4D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3075" y="1339850"/>
            <a:ext cx="4176713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23. Matrimonio y Familia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4" name="Rectangle 2">
            <a:extLst>
              <a:ext uri="{FF2B5EF4-FFF2-40B4-BE49-F238E27FC236}">
                <a16:creationId xmlns:a16="http://schemas.microsoft.com/office/drawing/2014/main" id="{86B77148-8947-D82B-FA19-FC6944A7E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528888"/>
            <a:ext cx="4824413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/>
              <a:t>Las escrituras describe el matrimonio como un acto decisivo que comprende tanto  una unión como una desvinculación. Según  la disposición divina dejara el hombre a su padre y a su madre y se unirá a su mujer y serán una sola carne. Gen. 2:24</a:t>
            </a:r>
            <a:endParaRPr lang="en-US" altLang="es-419"/>
          </a:p>
        </p:txBody>
      </p:sp>
      <p:sp>
        <p:nvSpPr>
          <p:cNvPr id="1446915" name="Rectangle 3">
            <a:extLst>
              <a:ext uri="{FF2B5EF4-FFF2-40B4-BE49-F238E27FC236}">
                <a16:creationId xmlns:a16="http://schemas.microsoft.com/office/drawing/2014/main" id="{5440EE38-40D6-81D1-A12E-F69A0F078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154238"/>
            <a:ext cx="2243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000">
                <a:solidFill>
                  <a:srgbClr val="FFFF00"/>
                </a:solidFill>
              </a:rPr>
              <a:t>EL MATRIMONIO</a:t>
            </a:r>
            <a:endParaRPr lang="en-US" altLang="es-419" sz="2000">
              <a:solidFill>
                <a:srgbClr val="FFFF00"/>
              </a:solidFill>
            </a:endParaRPr>
          </a:p>
        </p:txBody>
      </p:sp>
      <p:grpSp>
        <p:nvGrpSpPr>
          <p:cNvPr id="1446919" name="Group 7">
            <a:extLst>
              <a:ext uri="{FF2B5EF4-FFF2-40B4-BE49-F238E27FC236}">
                <a16:creationId xmlns:a16="http://schemas.microsoft.com/office/drawing/2014/main" id="{79FECC99-F432-D575-83FA-DFC6D2E9C66A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76250"/>
            <a:ext cx="4105275" cy="908050"/>
            <a:chOff x="385" y="164"/>
            <a:chExt cx="2586" cy="572"/>
          </a:xfrm>
        </p:grpSpPr>
        <p:sp>
          <p:nvSpPr>
            <p:cNvPr id="1446920" name="WordArt 8">
              <a:extLst>
                <a:ext uri="{FF2B5EF4-FFF2-40B4-BE49-F238E27FC236}">
                  <a16:creationId xmlns:a16="http://schemas.microsoft.com/office/drawing/2014/main" id="{7A71BB1E-5714-B573-1F94-50FEE5F0ABC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5" y="413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5. </a:t>
              </a:r>
            </a:p>
          </p:txBody>
        </p:sp>
        <p:sp>
          <p:nvSpPr>
            <p:cNvPr id="1446921" name="WordArt 9">
              <a:extLst>
                <a:ext uri="{FF2B5EF4-FFF2-40B4-BE49-F238E27FC236}">
                  <a16:creationId xmlns:a16="http://schemas.microsoft.com/office/drawing/2014/main" id="{AB976C11-730B-A96F-35DF-67957CFAD8C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2" y="164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1446922" name="WordArt 10">
              <a:extLst>
                <a:ext uri="{FF2B5EF4-FFF2-40B4-BE49-F238E27FC236}">
                  <a16:creationId xmlns:a16="http://schemas.microsoft.com/office/drawing/2014/main" id="{7EF5BFEF-0139-E228-F57F-3B9F6DF196C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3" y="406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 LA VIDA CRISTIANA</a:t>
              </a:r>
            </a:p>
          </p:txBody>
        </p:sp>
      </p:grpSp>
      <p:sp>
        <p:nvSpPr>
          <p:cNvPr id="1446923" name="WordArt 11">
            <a:extLst>
              <a:ext uri="{FF2B5EF4-FFF2-40B4-BE49-F238E27FC236}">
                <a16:creationId xmlns:a16="http://schemas.microsoft.com/office/drawing/2014/main" id="{D5A0D218-6743-DC01-5BDE-A5F1EE6A86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3075" y="1339850"/>
            <a:ext cx="4176713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23. Matrimonio y Familia</a:t>
            </a:r>
          </a:p>
        </p:txBody>
      </p:sp>
      <p:pic>
        <p:nvPicPr>
          <p:cNvPr id="1446924" name="Picture 12">
            <a:extLst>
              <a:ext uri="{FF2B5EF4-FFF2-40B4-BE49-F238E27FC236}">
                <a16:creationId xmlns:a16="http://schemas.microsoft.com/office/drawing/2014/main" id="{475D0D96-7C7E-4555-7871-1A116567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25025"/>
            <a:ext cx="4697412" cy="46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o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99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419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99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419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 Doctrinas y 28 Creencias</Template>
  <TotalTime>8</TotalTime>
  <Words>1121</Words>
  <Application>Microsoft Office PowerPoint</Application>
  <PresentationFormat>Presentación en pantalla (4:3)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Times New Roman</vt:lpstr>
      <vt:lpstr>Wingdings</vt:lpstr>
      <vt:lpstr>Arial Rounded MT Bold</vt:lpstr>
      <vt:lpstr>Brush Script MT</vt:lpstr>
      <vt:lpstr>Monotype Corsiva</vt:lpstr>
      <vt:lpstr>Eco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Willinthon Sanchez Salvador</dc:creator>
  <cp:lastModifiedBy>Willinthon Sanchez Salvador</cp:lastModifiedBy>
  <cp:revision>1</cp:revision>
  <dcterms:created xsi:type="dcterms:W3CDTF">2024-02-07T14:28:47Z</dcterms:created>
  <dcterms:modified xsi:type="dcterms:W3CDTF">2024-02-07T14:37:24Z</dcterms:modified>
</cp:coreProperties>
</file>