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57"/>
  </p:notesMasterIdLst>
  <p:sldIdLst>
    <p:sldId id="313" r:id="rId2"/>
    <p:sldId id="424" r:id="rId3"/>
    <p:sldId id="439" r:id="rId4"/>
    <p:sldId id="1436" r:id="rId5"/>
    <p:sldId id="1437" r:id="rId6"/>
    <p:sldId id="1438" r:id="rId7"/>
    <p:sldId id="664" r:id="rId8"/>
    <p:sldId id="1435" r:id="rId9"/>
    <p:sldId id="1110" r:id="rId10"/>
    <p:sldId id="1433" r:id="rId11"/>
    <p:sldId id="1434" r:id="rId12"/>
    <p:sldId id="1111" r:id="rId13"/>
    <p:sldId id="1432" r:id="rId14"/>
    <p:sldId id="1112" r:id="rId15"/>
    <p:sldId id="1431" r:id="rId16"/>
    <p:sldId id="1430" r:id="rId17"/>
    <p:sldId id="1283" r:id="rId18"/>
    <p:sldId id="1113" r:id="rId19"/>
    <p:sldId id="1429" r:id="rId20"/>
    <p:sldId id="1114" r:id="rId21"/>
    <p:sldId id="1284" r:id="rId22"/>
    <p:sldId id="1428" r:id="rId23"/>
    <p:sldId id="1286" r:id="rId24"/>
    <p:sldId id="665" r:id="rId25"/>
    <p:sldId id="1427" r:id="rId26"/>
    <p:sldId id="667" r:id="rId27"/>
    <p:sldId id="1426" r:id="rId28"/>
    <p:sldId id="666" r:id="rId29"/>
    <p:sldId id="1425" r:id="rId30"/>
    <p:sldId id="668" r:id="rId31"/>
    <p:sldId id="1424" r:id="rId32"/>
    <p:sldId id="1287" r:id="rId33"/>
    <p:sldId id="1423" r:id="rId34"/>
    <p:sldId id="1549" r:id="rId35"/>
    <p:sldId id="669" r:id="rId36"/>
    <p:sldId id="1115" r:id="rId37"/>
    <p:sldId id="1422" r:id="rId38"/>
    <p:sldId id="1116" r:id="rId39"/>
    <p:sldId id="1288" r:id="rId40"/>
    <p:sldId id="1117" r:id="rId41"/>
    <p:sldId id="1289" r:id="rId42"/>
    <p:sldId id="1421" r:id="rId43"/>
    <p:sldId id="1290" r:id="rId44"/>
    <p:sldId id="1420" r:id="rId45"/>
    <p:sldId id="1118" r:id="rId46"/>
    <p:sldId id="1419" r:id="rId47"/>
    <p:sldId id="1119" r:id="rId48"/>
    <p:sldId id="1291" r:id="rId49"/>
    <p:sldId id="1120" r:id="rId50"/>
    <p:sldId id="1418" r:id="rId51"/>
    <p:sldId id="1121" r:id="rId52"/>
    <p:sldId id="1416" r:id="rId53"/>
    <p:sldId id="1122" r:id="rId54"/>
    <p:sldId id="1415" r:id="rId55"/>
    <p:sldId id="440" r:id="rId56"/>
  </p:sldIdLst>
  <p:sldSz cx="9144000" cy="6858000" type="screen4x3"/>
  <p:notesSz cx="6858000" cy="9144000"/>
  <p:defaultTextStyle>
    <a:defPPr>
      <a:defRPr lang="es-ES"/>
    </a:defPPr>
    <a:lvl1pPr algn="just" rtl="0" fontAlgn="base">
      <a:spcBef>
        <a:spcPct val="0"/>
      </a:spcBef>
      <a:spcAft>
        <a:spcPct val="0"/>
      </a:spcAft>
      <a:defRPr sz="2200" b="1" kern="1200">
        <a:solidFill>
          <a:schemeClr val="bg1"/>
        </a:solidFill>
        <a:latin typeface="Arial" panose="020B0604020202020204" pitchFamily="34" charset="0"/>
        <a:ea typeface="+mn-ea"/>
        <a:cs typeface="+mn-cs"/>
      </a:defRPr>
    </a:lvl1pPr>
    <a:lvl2pPr marL="457200" algn="just" rtl="0" fontAlgn="base">
      <a:spcBef>
        <a:spcPct val="0"/>
      </a:spcBef>
      <a:spcAft>
        <a:spcPct val="0"/>
      </a:spcAft>
      <a:defRPr sz="2200" b="1" kern="1200">
        <a:solidFill>
          <a:schemeClr val="bg1"/>
        </a:solidFill>
        <a:latin typeface="Arial" panose="020B0604020202020204" pitchFamily="34" charset="0"/>
        <a:ea typeface="+mn-ea"/>
        <a:cs typeface="+mn-cs"/>
      </a:defRPr>
    </a:lvl2pPr>
    <a:lvl3pPr marL="914400" algn="just" rtl="0" fontAlgn="base">
      <a:spcBef>
        <a:spcPct val="0"/>
      </a:spcBef>
      <a:spcAft>
        <a:spcPct val="0"/>
      </a:spcAft>
      <a:defRPr sz="2200" b="1" kern="1200">
        <a:solidFill>
          <a:schemeClr val="bg1"/>
        </a:solidFill>
        <a:latin typeface="Arial" panose="020B0604020202020204" pitchFamily="34" charset="0"/>
        <a:ea typeface="+mn-ea"/>
        <a:cs typeface="+mn-cs"/>
      </a:defRPr>
    </a:lvl3pPr>
    <a:lvl4pPr marL="1371600" algn="just" rtl="0" fontAlgn="base">
      <a:spcBef>
        <a:spcPct val="0"/>
      </a:spcBef>
      <a:spcAft>
        <a:spcPct val="0"/>
      </a:spcAft>
      <a:defRPr sz="2200" b="1" kern="1200">
        <a:solidFill>
          <a:schemeClr val="bg1"/>
        </a:solidFill>
        <a:latin typeface="Arial" panose="020B0604020202020204" pitchFamily="34" charset="0"/>
        <a:ea typeface="+mn-ea"/>
        <a:cs typeface="+mn-cs"/>
      </a:defRPr>
    </a:lvl4pPr>
    <a:lvl5pPr marL="1828800" algn="just" rtl="0" fontAlgn="base">
      <a:spcBef>
        <a:spcPct val="0"/>
      </a:spcBef>
      <a:spcAft>
        <a:spcPct val="0"/>
      </a:spcAft>
      <a:defRPr sz="2200" b="1" kern="1200">
        <a:solidFill>
          <a:schemeClr val="bg1"/>
        </a:solidFill>
        <a:latin typeface="Arial" panose="020B0604020202020204" pitchFamily="34" charset="0"/>
        <a:ea typeface="+mn-ea"/>
        <a:cs typeface="+mn-cs"/>
      </a:defRPr>
    </a:lvl5pPr>
    <a:lvl6pPr marL="2286000" algn="l" defTabSz="914400" rtl="0" eaLnBrk="1" latinLnBrk="0" hangingPunct="1">
      <a:defRPr sz="2200" b="1" kern="1200">
        <a:solidFill>
          <a:schemeClr val="bg1"/>
        </a:solidFill>
        <a:latin typeface="Arial" panose="020B0604020202020204" pitchFamily="34" charset="0"/>
        <a:ea typeface="+mn-ea"/>
        <a:cs typeface="+mn-cs"/>
      </a:defRPr>
    </a:lvl6pPr>
    <a:lvl7pPr marL="2743200" algn="l" defTabSz="914400" rtl="0" eaLnBrk="1" latinLnBrk="0" hangingPunct="1">
      <a:defRPr sz="2200" b="1" kern="1200">
        <a:solidFill>
          <a:schemeClr val="bg1"/>
        </a:solidFill>
        <a:latin typeface="Arial" panose="020B0604020202020204" pitchFamily="34" charset="0"/>
        <a:ea typeface="+mn-ea"/>
        <a:cs typeface="+mn-cs"/>
      </a:defRPr>
    </a:lvl7pPr>
    <a:lvl8pPr marL="3200400" algn="l" defTabSz="914400" rtl="0" eaLnBrk="1" latinLnBrk="0" hangingPunct="1">
      <a:defRPr sz="2200" b="1" kern="1200">
        <a:solidFill>
          <a:schemeClr val="bg1"/>
        </a:solidFill>
        <a:latin typeface="Arial" panose="020B0604020202020204" pitchFamily="34" charset="0"/>
        <a:ea typeface="+mn-ea"/>
        <a:cs typeface="+mn-cs"/>
      </a:defRPr>
    </a:lvl8pPr>
    <a:lvl9pPr marL="3657600" algn="l" defTabSz="914400" rtl="0" eaLnBrk="1" latinLnBrk="0" hangingPunct="1">
      <a:defRPr sz="2200" b="1"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00"/>
    <a:srgbClr val="A50021"/>
    <a:srgbClr val="800000"/>
    <a:srgbClr val="993300"/>
    <a:srgbClr val="FFCC99"/>
    <a:srgbClr val="66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4" autoAdjust="0"/>
    <p:restoredTop sz="94395" autoAdjust="0"/>
  </p:normalViewPr>
  <p:slideViewPr>
    <p:cSldViewPr>
      <p:cViewPr varScale="1">
        <p:scale>
          <a:sx n="135" d="100"/>
          <a:sy n="135" d="100"/>
        </p:scale>
        <p:origin x="82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031F180D-E9E6-EFAC-813F-9C7FBB44E5D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ltLang="es-419"/>
          </a:p>
        </p:txBody>
      </p:sp>
      <p:sp>
        <p:nvSpPr>
          <p:cNvPr id="748547" name="Rectangle 3">
            <a:extLst>
              <a:ext uri="{FF2B5EF4-FFF2-40B4-BE49-F238E27FC236}">
                <a16:creationId xmlns:a16="http://schemas.microsoft.com/office/drawing/2014/main" id="{8F543B2D-9C87-5EE7-AA32-9A22B109EAC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ltLang="es-419"/>
          </a:p>
        </p:txBody>
      </p:sp>
      <p:sp>
        <p:nvSpPr>
          <p:cNvPr id="748548" name="Rectangle 4">
            <a:extLst>
              <a:ext uri="{FF2B5EF4-FFF2-40B4-BE49-F238E27FC236}">
                <a16:creationId xmlns:a16="http://schemas.microsoft.com/office/drawing/2014/main" id="{13C8CDE7-FF85-F51A-B538-FAB1EE01A631}"/>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48549" name="Rectangle 5">
            <a:extLst>
              <a:ext uri="{FF2B5EF4-FFF2-40B4-BE49-F238E27FC236}">
                <a16:creationId xmlns:a16="http://schemas.microsoft.com/office/drawing/2014/main" id="{B43D00B6-432B-5928-BE45-19840CC5BF53}"/>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419"/>
              <a:t>Haga clic para modificar el estilo de texto del patrón</a:t>
            </a:r>
          </a:p>
          <a:p>
            <a:pPr lvl="1"/>
            <a:r>
              <a:rPr lang="en-US" altLang="es-419"/>
              <a:t>Segundo nivel</a:t>
            </a:r>
          </a:p>
          <a:p>
            <a:pPr lvl="2"/>
            <a:r>
              <a:rPr lang="en-US" altLang="es-419"/>
              <a:t>Tercer nivel</a:t>
            </a:r>
          </a:p>
          <a:p>
            <a:pPr lvl="3"/>
            <a:r>
              <a:rPr lang="en-US" altLang="es-419"/>
              <a:t>Cuarto nivel</a:t>
            </a:r>
          </a:p>
          <a:p>
            <a:pPr lvl="4"/>
            <a:r>
              <a:rPr lang="en-US" altLang="es-419"/>
              <a:t>Quinto nivel</a:t>
            </a:r>
          </a:p>
        </p:txBody>
      </p:sp>
      <p:sp>
        <p:nvSpPr>
          <p:cNvPr id="748550" name="Rectangle 6">
            <a:extLst>
              <a:ext uri="{FF2B5EF4-FFF2-40B4-BE49-F238E27FC236}">
                <a16:creationId xmlns:a16="http://schemas.microsoft.com/office/drawing/2014/main" id="{42764657-42BA-3994-8945-4AD3346E84C4}"/>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ltLang="es-419"/>
          </a:p>
        </p:txBody>
      </p:sp>
      <p:sp>
        <p:nvSpPr>
          <p:cNvPr id="748551" name="Rectangle 7">
            <a:extLst>
              <a:ext uri="{FF2B5EF4-FFF2-40B4-BE49-F238E27FC236}">
                <a16:creationId xmlns:a16="http://schemas.microsoft.com/office/drawing/2014/main" id="{5355462F-F897-D60A-265B-2C4DF5119F10}"/>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BE89710D-3E05-4800-868F-B9A01325E6D2}" type="slidenum">
              <a:rPr lang="en-US" altLang="es-419"/>
              <a:pPr/>
              <a:t>‹Nº›</a:t>
            </a:fld>
            <a:endParaRPr lang="en-US" altLang="es-419"/>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E4CF1BA4-2EF1-F9C5-E999-DBF13D73235C}"/>
              </a:ext>
            </a:extLst>
          </p:cNvPr>
          <p:cNvSpPr>
            <a:spLocks noGrp="1" noChangeArrowheads="1"/>
          </p:cNvSpPr>
          <p:nvPr>
            <p:ph type="ctrTitle"/>
          </p:nvPr>
        </p:nvSpPr>
        <p:spPr>
          <a:xfrm>
            <a:off x="2133600" y="1371600"/>
            <a:ext cx="6477000" cy="1752600"/>
          </a:xfrm>
        </p:spPr>
        <p:txBody>
          <a:bodyPr/>
          <a:lstStyle>
            <a:lvl1pPr>
              <a:defRPr sz="5400"/>
            </a:lvl1pPr>
          </a:lstStyle>
          <a:p>
            <a:pPr lvl="0"/>
            <a:r>
              <a:rPr lang="es-ES" altLang="es-419" noProof="0"/>
              <a:t>Haga clic para modificar el estilo de título del patrón</a:t>
            </a:r>
          </a:p>
        </p:txBody>
      </p:sp>
      <p:sp>
        <p:nvSpPr>
          <p:cNvPr id="174083" name="Rectangle 3">
            <a:extLst>
              <a:ext uri="{FF2B5EF4-FFF2-40B4-BE49-F238E27FC236}">
                <a16:creationId xmlns:a16="http://schemas.microsoft.com/office/drawing/2014/main" id="{B5A2A966-22FC-C8E0-B617-3EDA599F92F7}"/>
              </a:ext>
            </a:extLst>
          </p:cNvPr>
          <p:cNvSpPr>
            <a:spLocks noGrp="1" noChangeArrowheads="1"/>
          </p:cNvSpPr>
          <p:nvPr>
            <p:ph type="subTitle" idx="1"/>
          </p:nvPr>
        </p:nvSpPr>
        <p:spPr>
          <a:xfrm>
            <a:off x="2133600" y="3733800"/>
            <a:ext cx="6477000" cy="1981200"/>
          </a:xfrm>
        </p:spPr>
        <p:txBody>
          <a:bodyPr/>
          <a:lstStyle>
            <a:lvl1pPr marL="0" indent="0">
              <a:buFont typeface="Wingdings" panose="05000000000000000000" pitchFamily="2" charset="2"/>
              <a:buNone/>
              <a:defRPr/>
            </a:lvl1pPr>
          </a:lstStyle>
          <a:p>
            <a:pPr lvl="0"/>
            <a:r>
              <a:rPr lang="es-ES" altLang="es-419" noProof="0"/>
              <a:t>Haga clic para modificar el estilo de subtítulo del patrón</a:t>
            </a:r>
          </a:p>
        </p:txBody>
      </p:sp>
      <p:sp>
        <p:nvSpPr>
          <p:cNvPr id="174084" name="Rectangle 4">
            <a:extLst>
              <a:ext uri="{FF2B5EF4-FFF2-40B4-BE49-F238E27FC236}">
                <a16:creationId xmlns:a16="http://schemas.microsoft.com/office/drawing/2014/main" id="{210D54B6-9E42-FA3B-0064-F862C81404F4}"/>
              </a:ext>
            </a:extLst>
          </p:cNvPr>
          <p:cNvSpPr>
            <a:spLocks noGrp="1" noChangeArrowheads="1"/>
          </p:cNvSpPr>
          <p:nvPr>
            <p:ph type="dt" sz="half" idx="2"/>
          </p:nvPr>
        </p:nvSpPr>
        <p:spPr>
          <a:xfrm>
            <a:off x="7086600" y="6248400"/>
            <a:ext cx="1524000" cy="457200"/>
          </a:xfrm>
        </p:spPr>
        <p:txBody>
          <a:bodyPr/>
          <a:lstStyle>
            <a:lvl1pPr>
              <a:defRPr/>
            </a:lvl1pPr>
          </a:lstStyle>
          <a:p>
            <a:endParaRPr lang="es-ES" altLang="es-419"/>
          </a:p>
        </p:txBody>
      </p:sp>
      <p:sp>
        <p:nvSpPr>
          <p:cNvPr id="174085" name="Rectangle 5">
            <a:extLst>
              <a:ext uri="{FF2B5EF4-FFF2-40B4-BE49-F238E27FC236}">
                <a16:creationId xmlns:a16="http://schemas.microsoft.com/office/drawing/2014/main" id="{A781A9D0-A8B6-9A43-3DE9-19D44E733AB7}"/>
              </a:ext>
            </a:extLst>
          </p:cNvPr>
          <p:cNvSpPr>
            <a:spLocks noGrp="1" noChangeArrowheads="1"/>
          </p:cNvSpPr>
          <p:nvPr>
            <p:ph type="ftr" sz="quarter" idx="3"/>
          </p:nvPr>
        </p:nvSpPr>
        <p:spPr>
          <a:xfrm>
            <a:off x="3810000" y="6248400"/>
            <a:ext cx="2895600" cy="457200"/>
          </a:xfrm>
        </p:spPr>
        <p:txBody>
          <a:bodyPr/>
          <a:lstStyle>
            <a:lvl1pPr>
              <a:defRPr/>
            </a:lvl1pPr>
          </a:lstStyle>
          <a:p>
            <a:endParaRPr lang="es-ES" altLang="es-419"/>
          </a:p>
        </p:txBody>
      </p:sp>
      <p:sp>
        <p:nvSpPr>
          <p:cNvPr id="174086" name="Rectangle 6">
            <a:extLst>
              <a:ext uri="{FF2B5EF4-FFF2-40B4-BE49-F238E27FC236}">
                <a16:creationId xmlns:a16="http://schemas.microsoft.com/office/drawing/2014/main" id="{C0CDE0FA-3CA7-DCBF-B60D-A7132E0F79D9}"/>
              </a:ext>
            </a:extLst>
          </p:cNvPr>
          <p:cNvSpPr>
            <a:spLocks noGrp="1" noChangeArrowheads="1"/>
          </p:cNvSpPr>
          <p:nvPr>
            <p:ph type="sldNum" sz="quarter" idx="4"/>
          </p:nvPr>
        </p:nvSpPr>
        <p:spPr>
          <a:xfrm>
            <a:off x="2209800" y="6248400"/>
            <a:ext cx="1219200" cy="457200"/>
          </a:xfrm>
        </p:spPr>
        <p:txBody>
          <a:bodyPr/>
          <a:lstStyle>
            <a:lvl1pPr>
              <a:defRPr/>
            </a:lvl1pPr>
          </a:lstStyle>
          <a:p>
            <a:fld id="{33DD3A92-E0BB-4FED-9EC2-745895A1E0BF}" type="slidenum">
              <a:rPr lang="es-ES" altLang="es-419"/>
              <a:pPr/>
              <a:t>‹Nº›</a:t>
            </a:fld>
            <a:endParaRPr lang="es-ES" altLang="es-419"/>
          </a:p>
        </p:txBody>
      </p:sp>
      <p:sp>
        <p:nvSpPr>
          <p:cNvPr id="174088" name="Oval 8">
            <a:extLst>
              <a:ext uri="{FF2B5EF4-FFF2-40B4-BE49-F238E27FC236}">
                <a16:creationId xmlns:a16="http://schemas.microsoft.com/office/drawing/2014/main" id="{F2F80AD7-6C8F-F2AE-73AC-15D4F045C0EB}"/>
              </a:ext>
            </a:extLst>
          </p:cNvPr>
          <p:cNvSpPr>
            <a:spLocks noChangeArrowheads="1"/>
          </p:cNvSpPr>
          <p:nvPr/>
        </p:nvSpPr>
        <p:spPr bwMode="auto">
          <a:xfrm>
            <a:off x="395288" y="836613"/>
            <a:ext cx="347662" cy="3476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altLang="es-419" sz="2400" b="0">
              <a:solidFill>
                <a:schemeClr val="tx1"/>
              </a:solidFill>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01FBE-32FF-1BDD-C7E0-081DC8981E4B}"/>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F9C2CE1A-4D98-7B16-284E-C38FFA8E53E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41EF80DF-F105-FA03-12F6-A24E2194918C}"/>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5A71109A-F9A5-31C7-AA3C-C5CD893F6FA2}"/>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A105FA2E-D861-9D5B-0A23-4AA12E26D475}"/>
              </a:ext>
            </a:extLst>
          </p:cNvPr>
          <p:cNvSpPr>
            <a:spLocks noGrp="1"/>
          </p:cNvSpPr>
          <p:nvPr>
            <p:ph type="sldNum" sz="quarter" idx="12"/>
          </p:nvPr>
        </p:nvSpPr>
        <p:spPr/>
        <p:txBody>
          <a:bodyPr/>
          <a:lstStyle>
            <a:lvl1pPr>
              <a:defRPr/>
            </a:lvl1pPr>
          </a:lstStyle>
          <a:p>
            <a:fld id="{9418AC99-2D12-43EF-87B3-BF0C9F01E89A}" type="slidenum">
              <a:rPr lang="es-ES" altLang="es-419"/>
              <a:pPr/>
              <a:t>‹Nº›</a:t>
            </a:fld>
            <a:endParaRPr lang="es-ES" altLang="es-419"/>
          </a:p>
        </p:txBody>
      </p:sp>
    </p:spTree>
    <p:extLst>
      <p:ext uri="{BB962C8B-B14F-4D97-AF65-F5344CB8AC3E}">
        <p14:creationId xmlns:p14="http://schemas.microsoft.com/office/powerpoint/2010/main" val="3740454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14B69F-D001-6263-4BB7-1731C8119A7E}"/>
              </a:ext>
            </a:extLst>
          </p:cNvPr>
          <p:cNvSpPr>
            <a:spLocks noGrp="1"/>
          </p:cNvSpPr>
          <p:nvPr>
            <p:ph type="title" orient="vert"/>
          </p:nvPr>
        </p:nvSpPr>
        <p:spPr>
          <a:xfrm>
            <a:off x="6781800" y="190500"/>
            <a:ext cx="1752600" cy="5829300"/>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86DDF134-8D5E-80A1-2FD1-5DA3465F9C17}"/>
              </a:ext>
            </a:extLst>
          </p:cNvPr>
          <p:cNvSpPr>
            <a:spLocks noGrp="1"/>
          </p:cNvSpPr>
          <p:nvPr>
            <p:ph type="body" orient="vert" idx="1"/>
          </p:nvPr>
        </p:nvSpPr>
        <p:spPr>
          <a:xfrm>
            <a:off x="1524000" y="190500"/>
            <a:ext cx="5105400" cy="58293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327FECEF-FA17-2687-4029-2A65635AC2F7}"/>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738CB0F1-4414-D3D8-ACB0-E62221CD0C77}"/>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42C42EBE-F70B-1CEA-3D71-670CD7608D33}"/>
              </a:ext>
            </a:extLst>
          </p:cNvPr>
          <p:cNvSpPr>
            <a:spLocks noGrp="1"/>
          </p:cNvSpPr>
          <p:nvPr>
            <p:ph type="sldNum" sz="quarter" idx="12"/>
          </p:nvPr>
        </p:nvSpPr>
        <p:spPr/>
        <p:txBody>
          <a:bodyPr/>
          <a:lstStyle>
            <a:lvl1pPr>
              <a:defRPr/>
            </a:lvl1pPr>
          </a:lstStyle>
          <a:p>
            <a:fld id="{87EA1297-05E9-4083-A88A-162FA9306845}" type="slidenum">
              <a:rPr lang="es-ES" altLang="es-419"/>
              <a:pPr/>
              <a:t>‹Nº›</a:t>
            </a:fld>
            <a:endParaRPr lang="es-ES" altLang="es-419"/>
          </a:p>
        </p:txBody>
      </p:sp>
    </p:spTree>
    <p:extLst>
      <p:ext uri="{BB962C8B-B14F-4D97-AF65-F5344CB8AC3E}">
        <p14:creationId xmlns:p14="http://schemas.microsoft.com/office/powerpoint/2010/main" val="295287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D7CD6-FFCE-743D-1797-66EB742C7C62}"/>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48CC60A2-C901-4542-DAFB-AB7E3482018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F5AB8693-A5B1-AFB6-23B9-96D7926B4576}"/>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11D4DF45-BE05-901E-C31D-FE9D916306B8}"/>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96CFA227-462F-70FC-3E69-C4EDF4AEC1D7}"/>
              </a:ext>
            </a:extLst>
          </p:cNvPr>
          <p:cNvSpPr>
            <a:spLocks noGrp="1"/>
          </p:cNvSpPr>
          <p:nvPr>
            <p:ph type="sldNum" sz="quarter" idx="12"/>
          </p:nvPr>
        </p:nvSpPr>
        <p:spPr/>
        <p:txBody>
          <a:bodyPr/>
          <a:lstStyle>
            <a:lvl1pPr>
              <a:defRPr/>
            </a:lvl1pPr>
          </a:lstStyle>
          <a:p>
            <a:fld id="{4711EB92-781D-4E96-A0F2-3412AD8C0DE3}" type="slidenum">
              <a:rPr lang="es-ES" altLang="es-419"/>
              <a:pPr/>
              <a:t>‹Nº›</a:t>
            </a:fld>
            <a:endParaRPr lang="es-ES" altLang="es-419"/>
          </a:p>
        </p:txBody>
      </p:sp>
    </p:spTree>
    <p:extLst>
      <p:ext uri="{BB962C8B-B14F-4D97-AF65-F5344CB8AC3E}">
        <p14:creationId xmlns:p14="http://schemas.microsoft.com/office/powerpoint/2010/main" val="198523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67796-CDBB-94FB-8787-AC0A47DF4CBC}"/>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0194CBB3-60DF-31C4-299D-E923C9A7E42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8481E90-DC38-B77F-9E53-C5AC838C53AF}"/>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F3FF5670-D35E-AABA-F30D-96D0B85B11C6}"/>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807488D1-8E22-154E-FDED-A13A3FDE2F8C}"/>
              </a:ext>
            </a:extLst>
          </p:cNvPr>
          <p:cNvSpPr>
            <a:spLocks noGrp="1"/>
          </p:cNvSpPr>
          <p:nvPr>
            <p:ph type="sldNum" sz="quarter" idx="12"/>
          </p:nvPr>
        </p:nvSpPr>
        <p:spPr/>
        <p:txBody>
          <a:bodyPr/>
          <a:lstStyle>
            <a:lvl1pPr>
              <a:defRPr/>
            </a:lvl1pPr>
          </a:lstStyle>
          <a:p>
            <a:fld id="{733B1C02-289E-4603-AB58-8996AF8B1FC0}" type="slidenum">
              <a:rPr lang="es-ES" altLang="es-419"/>
              <a:pPr/>
              <a:t>‹Nº›</a:t>
            </a:fld>
            <a:endParaRPr lang="es-ES" altLang="es-419"/>
          </a:p>
        </p:txBody>
      </p:sp>
    </p:spTree>
    <p:extLst>
      <p:ext uri="{BB962C8B-B14F-4D97-AF65-F5344CB8AC3E}">
        <p14:creationId xmlns:p14="http://schemas.microsoft.com/office/powerpoint/2010/main" val="289672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E96F93-98CE-64E5-7BF2-8253BDD6012B}"/>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B0908DE2-E1D2-625A-504B-C252AF9553F9}"/>
              </a:ext>
            </a:extLst>
          </p:cNvPr>
          <p:cNvSpPr>
            <a:spLocks noGrp="1"/>
          </p:cNvSpPr>
          <p:nvPr>
            <p:ph sz="half" idx="1"/>
          </p:nvPr>
        </p:nvSpPr>
        <p:spPr>
          <a:xfrm>
            <a:off x="15240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1ECE91C5-03B0-85F8-210B-2D3755761748}"/>
              </a:ext>
            </a:extLst>
          </p:cNvPr>
          <p:cNvSpPr>
            <a:spLocks noGrp="1"/>
          </p:cNvSpPr>
          <p:nvPr>
            <p:ph sz="half" idx="2"/>
          </p:nvPr>
        </p:nvSpPr>
        <p:spPr>
          <a:xfrm>
            <a:off x="51054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4F659232-03EA-1AA7-CB3C-AE8808DB88C8}"/>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F1C9B501-B15A-5803-71FD-B5E5E412E2D9}"/>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C7FB4E33-B9D3-AC83-9554-0A6F0888AB4E}"/>
              </a:ext>
            </a:extLst>
          </p:cNvPr>
          <p:cNvSpPr>
            <a:spLocks noGrp="1"/>
          </p:cNvSpPr>
          <p:nvPr>
            <p:ph type="sldNum" sz="quarter" idx="12"/>
          </p:nvPr>
        </p:nvSpPr>
        <p:spPr/>
        <p:txBody>
          <a:bodyPr/>
          <a:lstStyle>
            <a:lvl1pPr>
              <a:defRPr/>
            </a:lvl1pPr>
          </a:lstStyle>
          <a:p>
            <a:fld id="{A613327A-6AA6-463D-B904-C38AFFD0227E}" type="slidenum">
              <a:rPr lang="es-ES" altLang="es-419"/>
              <a:pPr/>
              <a:t>‹Nº›</a:t>
            </a:fld>
            <a:endParaRPr lang="es-ES" altLang="es-419"/>
          </a:p>
        </p:txBody>
      </p:sp>
    </p:spTree>
    <p:extLst>
      <p:ext uri="{BB962C8B-B14F-4D97-AF65-F5344CB8AC3E}">
        <p14:creationId xmlns:p14="http://schemas.microsoft.com/office/powerpoint/2010/main" val="93483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C471E-FCBB-5290-D6F0-4CE158467695}"/>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CB9FE0C4-E73D-932B-C510-C1E6B6ECC1C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CF6203D-1407-8745-040E-C9EF9F76B8AA}"/>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6D5EF2A7-3F31-C50D-1C0B-A93363FCC5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80F6D53-C4A6-C732-F11D-7E3D8CC1D3C0}"/>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BA6AF8CF-5395-CC35-3A95-C7BA4E1BEE8A}"/>
              </a:ext>
            </a:extLst>
          </p:cNvPr>
          <p:cNvSpPr>
            <a:spLocks noGrp="1"/>
          </p:cNvSpPr>
          <p:nvPr>
            <p:ph type="dt" sz="half" idx="10"/>
          </p:nvPr>
        </p:nvSpPr>
        <p:spPr/>
        <p:txBody>
          <a:bodyPr/>
          <a:lstStyle>
            <a:lvl1pPr>
              <a:defRPr/>
            </a:lvl1pPr>
          </a:lstStyle>
          <a:p>
            <a:endParaRPr lang="es-ES" altLang="es-419"/>
          </a:p>
        </p:txBody>
      </p:sp>
      <p:sp>
        <p:nvSpPr>
          <p:cNvPr id="8" name="Marcador de pie de página 7">
            <a:extLst>
              <a:ext uri="{FF2B5EF4-FFF2-40B4-BE49-F238E27FC236}">
                <a16:creationId xmlns:a16="http://schemas.microsoft.com/office/drawing/2014/main" id="{F2BF4EE5-0798-2883-3295-91663D74027F}"/>
              </a:ext>
            </a:extLst>
          </p:cNvPr>
          <p:cNvSpPr>
            <a:spLocks noGrp="1"/>
          </p:cNvSpPr>
          <p:nvPr>
            <p:ph type="ftr" sz="quarter" idx="11"/>
          </p:nvPr>
        </p:nvSpPr>
        <p:spPr/>
        <p:txBody>
          <a:bodyPr/>
          <a:lstStyle>
            <a:lvl1pPr>
              <a:defRPr/>
            </a:lvl1pPr>
          </a:lstStyle>
          <a:p>
            <a:endParaRPr lang="es-ES" altLang="es-419"/>
          </a:p>
        </p:txBody>
      </p:sp>
      <p:sp>
        <p:nvSpPr>
          <p:cNvPr id="9" name="Marcador de número de diapositiva 8">
            <a:extLst>
              <a:ext uri="{FF2B5EF4-FFF2-40B4-BE49-F238E27FC236}">
                <a16:creationId xmlns:a16="http://schemas.microsoft.com/office/drawing/2014/main" id="{A7C10620-7408-AD33-BC4B-4D46B1A60DDD}"/>
              </a:ext>
            </a:extLst>
          </p:cNvPr>
          <p:cNvSpPr>
            <a:spLocks noGrp="1"/>
          </p:cNvSpPr>
          <p:nvPr>
            <p:ph type="sldNum" sz="quarter" idx="12"/>
          </p:nvPr>
        </p:nvSpPr>
        <p:spPr/>
        <p:txBody>
          <a:bodyPr/>
          <a:lstStyle>
            <a:lvl1pPr>
              <a:defRPr/>
            </a:lvl1pPr>
          </a:lstStyle>
          <a:p>
            <a:fld id="{36AB8555-21DE-4BB4-94FC-FE2C8FC7C081}" type="slidenum">
              <a:rPr lang="es-ES" altLang="es-419"/>
              <a:pPr/>
              <a:t>‹Nº›</a:t>
            </a:fld>
            <a:endParaRPr lang="es-ES" altLang="es-419"/>
          </a:p>
        </p:txBody>
      </p:sp>
    </p:spTree>
    <p:extLst>
      <p:ext uri="{BB962C8B-B14F-4D97-AF65-F5344CB8AC3E}">
        <p14:creationId xmlns:p14="http://schemas.microsoft.com/office/powerpoint/2010/main" val="3205423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394331-5F71-09E1-1A90-1CEEFDA103B2}"/>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7140CC0B-DD25-25EC-7DE9-8D4355173274}"/>
              </a:ext>
            </a:extLst>
          </p:cNvPr>
          <p:cNvSpPr>
            <a:spLocks noGrp="1"/>
          </p:cNvSpPr>
          <p:nvPr>
            <p:ph type="dt" sz="half" idx="10"/>
          </p:nvPr>
        </p:nvSpPr>
        <p:spPr/>
        <p:txBody>
          <a:bodyPr/>
          <a:lstStyle>
            <a:lvl1pPr>
              <a:defRPr/>
            </a:lvl1pPr>
          </a:lstStyle>
          <a:p>
            <a:endParaRPr lang="es-ES" altLang="es-419"/>
          </a:p>
        </p:txBody>
      </p:sp>
      <p:sp>
        <p:nvSpPr>
          <p:cNvPr id="4" name="Marcador de pie de página 3">
            <a:extLst>
              <a:ext uri="{FF2B5EF4-FFF2-40B4-BE49-F238E27FC236}">
                <a16:creationId xmlns:a16="http://schemas.microsoft.com/office/drawing/2014/main" id="{6C66368E-C5EB-B51D-BD57-EEF22564688C}"/>
              </a:ext>
            </a:extLst>
          </p:cNvPr>
          <p:cNvSpPr>
            <a:spLocks noGrp="1"/>
          </p:cNvSpPr>
          <p:nvPr>
            <p:ph type="ftr" sz="quarter" idx="11"/>
          </p:nvPr>
        </p:nvSpPr>
        <p:spPr/>
        <p:txBody>
          <a:bodyPr/>
          <a:lstStyle>
            <a:lvl1pPr>
              <a:defRPr/>
            </a:lvl1pPr>
          </a:lstStyle>
          <a:p>
            <a:endParaRPr lang="es-ES" altLang="es-419"/>
          </a:p>
        </p:txBody>
      </p:sp>
      <p:sp>
        <p:nvSpPr>
          <p:cNvPr id="5" name="Marcador de número de diapositiva 4">
            <a:extLst>
              <a:ext uri="{FF2B5EF4-FFF2-40B4-BE49-F238E27FC236}">
                <a16:creationId xmlns:a16="http://schemas.microsoft.com/office/drawing/2014/main" id="{BE00C8AA-EC8C-EC95-438D-8B2FF1007D20}"/>
              </a:ext>
            </a:extLst>
          </p:cNvPr>
          <p:cNvSpPr>
            <a:spLocks noGrp="1"/>
          </p:cNvSpPr>
          <p:nvPr>
            <p:ph type="sldNum" sz="quarter" idx="12"/>
          </p:nvPr>
        </p:nvSpPr>
        <p:spPr/>
        <p:txBody>
          <a:bodyPr/>
          <a:lstStyle>
            <a:lvl1pPr>
              <a:defRPr/>
            </a:lvl1pPr>
          </a:lstStyle>
          <a:p>
            <a:fld id="{CF926B35-1BC6-4894-A8A5-0FAD929CD22C}" type="slidenum">
              <a:rPr lang="es-ES" altLang="es-419"/>
              <a:pPr/>
              <a:t>‹Nº›</a:t>
            </a:fld>
            <a:endParaRPr lang="es-ES" altLang="es-419"/>
          </a:p>
        </p:txBody>
      </p:sp>
    </p:spTree>
    <p:extLst>
      <p:ext uri="{BB962C8B-B14F-4D97-AF65-F5344CB8AC3E}">
        <p14:creationId xmlns:p14="http://schemas.microsoft.com/office/powerpoint/2010/main" val="12897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E9CD31E-333D-7FCB-F730-5167942A7E21}"/>
              </a:ext>
            </a:extLst>
          </p:cNvPr>
          <p:cNvSpPr>
            <a:spLocks noGrp="1"/>
          </p:cNvSpPr>
          <p:nvPr>
            <p:ph type="dt" sz="half" idx="10"/>
          </p:nvPr>
        </p:nvSpPr>
        <p:spPr/>
        <p:txBody>
          <a:bodyPr/>
          <a:lstStyle>
            <a:lvl1pPr>
              <a:defRPr/>
            </a:lvl1pPr>
          </a:lstStyle>
          <a:p>
            <a:endParaRPr lang="es-ES" altLang="es-419"/>
          </a:p>
        </p:txBody>
      </p:sp>
      <p:sp>
        <p:nvSpPr>
          <p:cNvPr id="3" name="Marcador de pie de página 2">
            <a:extLst>
              <a:ext uri="{FF2B5EF4-FFF2-40B4-BE49-F238E27FC236}">
                <a16:creationId xmlns:a16="http://schemas.microsoft.com/office/drawing/2014/main" id="{2CC72B20-91AB-4D6F-A770-0A64F99F7705}"/>
              </a:ext>
            </a:extLst>
          </p:cNvPr>
          <p:cNvSpPr>
            <a:spLocks noGrp="1"/>
          </p:cNvSpPr>
          <p:nvPr>
            <p:ph type="ftr" sz="quarter" idx="11"/>
          </p:nvPr>
        </p:nvSpPr>
        <p:spPr/>
        <p:txBody>
          <a:bodyPr/>
          <a:lstStyle>
            <a:lvl1pPr>
              <a:defRPr/>
            </a:lvl1pPr>
          </a:lstStyle>
          <a:p>
            <a:endParaRPr lang="es-ES" altLang="es-419"/>
          </a:p>
        </p:txBody>
      </p:sp>
      <p:sp>
        <p:nvSpPr>
          <p:cNvPr id="4" name="Marcador de número de diapositiva 3">
            <a:extLst>
              <a:ext uri="{FF2B5EF4-FFF2-40B4-BE49-F238E27FC236}">
                <a16:creationId xmlns:a16="http://schemas.microsoft.com/office/drawing/2014/main" id="{819D75C9-112B-8F5C-292E-0B8E2AD672A9}"/>
              </a:ext>
            </a:extLst>
          </p:cNvPr>
          <p:cNvSpPr>
            <a:spLocks noGrp="1"/>
          </p:cNvSpPr>
          <p:nvPr>
            <p:ph type="sldNum" sz="quarter" idx="12"/>
          </p:nvPr>
        </p:nvSpPr>
        <p:spPr/>
        <p:txBody>
          <a:bodyPr/>
          <a:lstStyle>
            <a:lvl1pPr>
              <a:defRPr/>
            </a:lvl1pPr>
          </a:lstStyle>
          <a:p>
            <a:fld id="{0DC11616-4CE7-48AF-B9D6-E26A47AECA20}" type="slidenum">
              <a:rPr lang="es-ES" altLang="es-419"/>
              <a:pPr/>
              <a:t>‹Nº›</a:t>
            </a:fld>
            <a:endParaRPr lang="es-ES" altLang="es-419"/>
          </a:p>
        </p:txBody>
      </p:sp>
    </p:spTree>
    <p:extLst>
      <p:ext uri="{BB962C8B-B14F-4D97-AF65-F5344CB8AC3E}">
        <p14:creationId xmlns:p14="http://schemas.microsoft.com/office/powerpoint/2010/main" val="108211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E9AEC-DE62-4CC3-C46F-8171CD02E860}"/>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EF828271-AA4B-2121-23EA-A014AF6ECCA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4273380A-3795-AC7B-3ED4-5727ABCD02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9E41DF0-B71B-5B4D-B0A3-7F296922C50D}"/>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3AC9BDEF-B14B-F1F5-CEFA-FE07777ECA58}"/>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9CAFCDA6-6370-A927-FD60-080AF4A5CC35}"/>
              </a:ext>
            </a:extLst>
          </p:cNvPr>
          <p:cNvSpPr>
            <a:spLocks noGrp="1"/>
          </p:cNvSpPr>
          <p:nvPr>
            <p:ph type="sldNum" sz="quarter" idx="12"/>
          </p:nvPr>
        </p:nvSpPr>
        <p:spPr/>
        <p:txBody>
          <a:bodyPr/>
          <a:lstStyle>
            <a:lvl1pPr>
              <a:defRPr/>
            </a:lvl1pPr>
          </a:lstStyle>
          <a:p>
            <a:fld id="{28AC2A60-C731-4898-8288-8351358D55D5}" type="slidenum">
              <a:rPr lang="es-ES" altLang="es-419"/>
              <a:pPr/>
              <a:t>‹Nº›</a:t>
            </a:fld>
            <a:endParaRPr lang="es-ES" altLang="es-419"/>
          </a:p>
        </p:txBody>
      </p:sp>
    </p:spTree>
    <p:extLst>
      <p:ext uri="{BB962C8B-B14F-4D97-AF65-F5344CB8AC3E}">
        <p14:creationId xmlns:p14="http://schemas.microsoft.com/office/powerpoint/2010/main" val="39219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81AEFB-C496-C57D-B90B-E79976163615}"/>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4C618F2D-8BE1-27F3-EECF-60BFF0C5402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419"/>
          </a:p>
        </p:txBody>
      </p:sp>
      <p:sp>
        <p:nvSpPr>
          <p:cNvPr id="4" name="Marcador de texto 3">
            <a:extLst>
              <a:ext uri="{FF2B5EF4-FFF2-40B4-BE49-F238E27FC236}">
                <a16:creationId xmlns:a16="http://schemas.microsoft.com/office/drawing/2014/main" id="{C6B186D3-3E7B-C96D-75D8-F1CC89F783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A8A56DE-C745-B909-0DE6-BCC4907EB936}"/>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86FF5F22-B127-FDAC-9509-FAD837C62693}"/>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84E14628-F55D-A20D-C2CB-23EC376F1462}"/>
              </a:ext>
            </a:extLst>
          </p:cNvPr>
          <p:cNvSpPr>
            <a:spLocks noGrp="1"/>
          </p:cNvSpPr>
          <p:nvPr>
            <p:ph type="sldNum" sz="quarter" idx="12"/>
          </p:nvPr>
        </p:nvSpPr>
        <p:spPr/>
        <p:txBody>
          <a:bodyPr/>
          <a:lstStyle>
            <a:lvl1pPr>
              <a:defRPr/>
            </a:lvl1pPr>
          </a:lstStyle>
          <a:p>
            <a:fld id="{4251F088-6864-434A-AE35-72558BE33C4A}" type="slidenum">
              <a:rPr lang="es-ES" altLang="es-419"/>
              <a:pPr/>
              <a:t>‹Nº›</a:t>
            </a:fld>
            <a:endParaRPr lang="es-ES" altLang="es-419"/>
          </a:p>
        </p:txBody>
      </p:sp>
    </p:spTree>
    <p:extLst>
      <p:ext uri="{BB962C8B-B14F-4D97-AF65-F5344CB8AC3E}">
        <p14:creationId xmlns:p14="http://schemas.microsoft.com/office/powerpoint/2010/main" val="68853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C5EF8BDC-C0AD-7B1D-E340-F0BD3D319B47}"/>
              </a:ext>
            </a:extLst>
          </p:cNvPr>
          <p:cNvSpPr>
            <a:spLocks noGrp="1" noChangeArrowheads="1"/>
          </p:cNvSpPr>
          <p:nvPr>
            <p:ph type="title"/>
          </p:nvPr>
        </p:nvSpPr>
        <p:spPr bwMode="auto">
          <a:xfrm>
            <a:off x="1524000" y="190500"/>
            <a:ext cx="70104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419"/>
              <a:t>Haga clic para cambiar el estilo de título	</a:t>
            </a:r>
          </a:p>
        </p:txBody>
      </p:sp>
      <p:sp>
        <p:nvSpPr>
          <p:cNvPr id="173059" name="Rectangle 3">
            <a:extLst>
              <a:ext uri="{FF2B5EF4-FFF2-40B4-BE49-F238E27FC236}">
                <a16:creationId xmlns:a16="http://schemas.microsoft.com/office/drawing/2014/main" id="{B09BDE5B-01E1-C0EE-5003-1237D4529738}"/>
              </a:ext>
            </a:extLst>
          </p:cNvPr>
          <p:cNvSpPr>
            <a:spLocks noGrp="1" noChangeArrowheads="1"/>
          </p:cNvSpPr>
          <p:nvPr>
            <p:ph type="body" idx="1"/>
          </p:nvPr>
        </p:nvSpPr>
        <p:spPr bwMode="auto">
          <a:xfrm>
            <a:off x="1524000" y="1905000"/>
            <a:ext cx="701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419"/>
              <a:t>Haga clic para modificar el estilo de texto del patrón</a:t>
            </a:r>
          </a:p>
          <a:p>
            <a:pPr lvl="1"/>
            <a:r>
              <a:rPr lang="es-ES" altLang="es-419"/>
              <a:t>Segundo nivel</a:t>
            </a:r>
          </a:p>
          <a:p>
            <a:pPr lvl="2"/>
            <a:r>
              <a:rPr lang="es-ES" altLang="es-419"/>
              <a:t>Tercer nivel</a:t>
            </a:r>
          </a:p>
          <a:p>
            <a:pPr lvl="3"/>
            <a:r>
              <a:rPr lang="es-ES" altLang="es-419"/>
              <a:t>Cuarto nivel</a:t>
            </a:r>
          </a:p>
          <a:p>
            <a:pPr lvl="4"/>
            <a:r>
              <a:rPr lang="es-ES" altLang="es-419"/>
              <a:t>Quinto nivel</a:t>
            </a:r>
          </a:p>
        </p:txBody>
      </p:sp>
      <p:sp>
        <p:nvSpPr>
          <p:cNvPr id="173060" name="Rectangle 4">
            <a:extLst>
              <a:ext uri="{FF2B5EF4-FFF2-40B4-BE49-F238E27FC236}">
                <a16:creationId xmlns:a16="http://schemas.microsoft.com/office/drawing/2014/main" id="{4ADB8922-1696-81C5-35CB-2819B038D222}"/>
              </a:ext>
            </a:extLst>
          </p:cNvPr>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chemeClr val="tx1"/>
                </a:solidFill>
              </a:defRPr>
            </a:lvl1pPr>
          </a:lstStyle>
          <a:p>
            <a:endParaRPr lang="es-ES" altLang="es-419"/>
          </a:p>
        </p:txBody>
      </p:sp>
      <p:sp>
        <p:nvSpPr>
          <p:cNvPr id="173061" name="Rectangle 5">
            <a:extLst>
              <a:ext uri="{FF2B5EF4-FFF2-40B4-BE49-F238E27FC236}">
                <a16:creationId xmlns:a16="http://schemas.microsoft.com/office/drawing/2014/main" id="{37ADC7C9-538A-A8BD-6BCF-41A0F619CFEB}"/>
              </a:ext>
            </a:extLst>
          </p:cNvPr>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chemeClr val="tx1"/>
                </a:solidFill>
              </a:defRPr>
            </a:lvl1pPr>
          </a:lstStyle>
          <a:p>
            <a:endParaRPr lang="es-ES" altLang="es-419"/>
          </a:p>
        </p:txBody>
      </p:sp>
      <p:sp>
        <p:nvSpPr>
          <p:cNvPr id="173062" name="Rectangle 6">
            <a:extLst>
              <a:ext uri="{FF2B5EF4-FFF2-40B4-BE49-F238E27FC236}">
                <a16:creationId xmlns:a16="http://schemas.microsoft.com/office/drawing/2014/main" id="{D2736427-B3A1-2ED4-6040-713778B18D91}"/>
              </a:ext>
            </a:extLst>
          </p:cNvPr>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fld id="{3C3EDBBD-6E73-454A-B77B-A8995A8F236B}" type="slidenum">
              <a:rPr lang="es-ES" altLang="es-419"/>
              <a:pPr/>
              <a:t>‹Nº›</a:t>
            </a:fld>
            <a:endParaRPr lang="es-ES" altLang="es-419"/>
          </a:p>
        </p:txBody>
      </p:sp>
      <p:sp>
        <p:nvSpPr>
          <p:cNvPr id="173064" name="Oval 8">
            <a:extLst>
              <a:ext uri="{FF2B5EF4-FFF2-40B4-BE49-F238E27FC236}">
                <a16:creationId xmlns:a16="http://schemas.microsoft.com/office/drawing/2014/main" id="{BBD50AA3-ACD8-5B15-50A8-9A9C8670C820}"/>
              </a:ext>
            </a:extLst>
          </p:cNvPr>
          <p:cNvSpPr>
            <a:spLocks noChangeArrowheads="1"/>
          </p:cNvSpPr>
          <p:nvPr/>
        </p:nvSpPr>
        <p:spPr bwMode="auto">
          <a:xfrm>
            <a:off x="152400" y="838200"/>
            <a:ext cx="228600" cy="2286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altLang="es-419" sz="2400" b="0">
              <a:solidFill>
                <a:schemeClr val="tx1"/>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rtl="0" eaLnBrk="1" fontAlgn="base" hangingPunct="1">
        <a:spcBef>
          <a:spcPct val="0"/>
        </a:spcBef>
        <a:spcAft>
          <a:spcPct val="0"/>
        </a:spcAft>
        <a:defRPr sz="4200" kern="1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Arial" panose="020B0604020202020204" pitchFamily="34" charset="0"/>
        </a:defRPr>
      </a:lvl2pPr>
      <a:lvl3pPr algn="l" rtl="0" eaLnBrk="1" fontAlgn="base" hangingPunct="1">
        <a:spcBef>
          <a:spcPct val="0"/>
        </a:spcBef>
        <a:spcAft>
          <a:spcPct val="0"/>
        </a:spcAft>
        <a:defRPr sz="4200">
          <a:solidFill>
            <a:schemeClr val="tx2"/>
          </a:solidFill>
          <a:latin typeface="Arial" panose="020B0604020202020204" pitchFamily="34" charset="0"/>
        </a:defRPr>
      </a:lvl3pPr>
      <a:lvl4pPr algn="l" rtl="0" eaLnBrk="1" fontAlgn="base" hangingPunct="1">
        <a:spcBef>
          <a:spcPct val="0"/>
        </a:spcBef>
        <a:spcAft>
          <a:spcPct val="0"/>
        </a:spcAft>
        <a:defRPr sz="4200">
          <a:solidFill>
            <a:schemeClr val="tx2"/>
          </a:solidFill>
          <a:latin typeface="Arial" panose="020B0604020202020204" pitchFamily="34" charset="0"/>
        </a:defRPr>
      </a:lvl4pPr>
      <a:lvl5pPr algn="l" rtl="0" eaLnBrk="1" fontAlgn="base" hangingPunct="1">
        <a:spcBef>
          <a:spcPct val="0"/>
        </a:spcBef>
        <a:spcAft>
          <a:spcPct val="0"/>
        </a:spcAft>
        <a:defRPr sz="4200">
          <a:solidFill>
            <a:schemeClr val="tx2"/>
          </a:solidFill>
          <a:latin typeface="Arial" panose="020B0604020202020204" pitchFamily="34" charset="0"/>
        </a:defRPr>
      </a:lvl5pPr>
      <a:lvl6pPr marL="457200" algn="l" rtl="0" eaLnBrk="1" fontAlgn="base" hangingPunct="1">
        <a:spcBef>
          <a:spcPct val="0"/>
        </a:spcBef>
        <a:spcAft>
          <a:spcPct val="0"/>
        </a:spcAft>
        <a:defRPr sz="4200">
          <a:solidFill>
            <a:schemeClr val="tx2"/>
          </a:solidFill>
          <a:latin typeface="Arial" panose="020B0604020202020204" pitchFamily="34" charset="0"/>
        </a:defRPr>
      </a:lvl6pPr>
      <a:lvl7pPr marL="914400" algn="l" rtl="0" eaLnBrk="1" fontAlgn="base" hangingPunct="1">
        <a:spcBef>
          <a:spcPct val="0"/>
        </a:spcBef>
        <a:spcAft>
          <a:spcPct val="0"/>
        </a:spcAft>
        <a:defRPr sz="4200">
          <a:solidFill>
            <a:schemeClr val="tx2"/>
          </a:solidFill>
          <a:latin typeface="Arial" panose="020B0604020202020204" pitchFamily="34" charset="0"/>
        </a:defRPr>
      </a:lvl7pPr>
      <a:lvl8pPr marL="1371600" algn="l" rtl="0" eaLnBrk="1" fontAlgn="base" hangingPunct="1">
        <a:spcBef>
          <a:spcPct val="0"/>
        </a:spcBef>
        <a:spcAft>
          <a:spcPct val="0"/>
        </a:spcAft>
        <a:defRPr sz="4200">
          <a:solidFill>
            <a:schemeClr val="tx2"/>
          </a:solidFill>
          <a:latin typeface="Arial" panose="020B0604020202020204" pitchFamily="34" charset="0"/>
        </a:defRPr>
      </a:lvl8pPr>
      <a:lvl9pPr marL="1828800" algn="l" rtl="0" eaLnBrk="1" fontAlgn="base" hangingPunct="1">
        <a:spcBef>
          <a:spcPct val="0"/>
        </a:spcBef>
        <a:spcAft>
          <a:spcPct val="0"/>
        </a:spcAft>
        <a:defRPr sz="42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SzPct val="70000"/>
        <a:buFont typeface="Wingdings" panose="05000000000000000000" pitchFamily="2" charset="2"/>
        <a:buChar char="¢"/>
        <a:defRPr sz="30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anose="05000000000000000000" pitchFamily="2" charset="2"/>
        <a:buChar char="l"/>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7938" name="WordArt 114">
            <a:extLst>
              <a:ext uri="{FF2B5EF4-FFF2-40B4-BE49-F238E27FC236}">
                <a16:creationId xmlns:a16="http://schemas.microsoft.com/office/drawing/2014/main" id="{C3F5BA22-B4DB-A206-2581-AA2A6D3CC089}"/>
              </a:ext>
            </a:extLst>
          </p:cNvPr>
          <p:cNvSpPr>
            <a:spLocks noChangeArrowheads="1" noChangeShapeType="1" noTextEdit="1"/>
          </p:cNvSpPr>
          <p:nvPr/>
        </p:nvSpPr>
        <p:spPr bwMode="auto">
          <a:xfrm>
            <a:off x="395288" y="3213100"/>
            <a:ext cx="647700" cy="8874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atin typeface="Impact" panose="020B0806030902050204" pitchFamily="34" charset="0"/>
              </a:rPr>
              <a:t>22.</a:t>
            </a:r>
          </a:p>
        </p:txBody>
      </p:sp>
      <p:sp>
        <p:nvSpPr>
          <p:cNvPr id="77939" name="WordArt 115">
            <a:extLst>
              <a:ext uri="{FF2B5EF4-FFF2-40B4-BE49-F238E27FC236}">
                <a16:creationId xmlns:a16="http://schemas.microsoft.com/office/drawing/2014/main" id="{00AE3713-C386-A758-6FF8-D7AE0366BA19}"/>
              </a:ext>
            </a:extLst>
          </p:cNvPr>
          <p:cNvSpPr>
            <a:spLocks noChangeArrowheads="1" noChangeShapeType="1" noTextEdit="1"/>
          </p:cNvSpPr>
          <p:nvPr/>
        </p:nvSpPr>
        <p:spPr bwMode="auto">
          <a:xfrm>
            <a:off x="971550" y="1844675"/>
            <a:ext cx="2016125" cy="28082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atin typeface="Edwardian Script ITC" panose="030303020407070D0804" pitchFamily="66" charset="0"/>
              </a:rPr>
              <a:t>C</a:t>
            </a:r>
          </a:p>
        </p:txBody>
      </p:sp>
      <p:sp>
        <p:nvSpPr>
          <p:cNvPr id="77940" name="WordArt 116">
            <a:extLst>
              <a:ext uri="{FF2B5EF4-FFF2-40B4-BE49-F238E27FC236}">
                <a16:creationId xmlns:a16="http://schemas.microsoft.com/office/drawing/2014/main" id="{23295144-C084-FFD6-6AE5-C4703856F380}"/>
              </a:ext>
            </a:extLst>
          </p:cNvPr>
          <p:cNvSpPr>
            <a:spLocks noChangeArrowheads="1" noChangeShapeType="1" noTextEdit="1"/>
          </p:cNvSpPr>
          <p:nvPr/>
        </p:nvSpPr>
        <p:spPr bwMode="auto">
          <a:xfrm>
            <a:off x="2914650" y="3205163"/>
            <a:ext cx="5761038" cy="800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cs typeface="Arial" panose="020B0604020202020204" pitchFamily="34" charset="0"/>
              </a:rPr>
              <a:t>onducta Cristiana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5586" name="Rectangle 2">
            <a:extLst>
              <a:ext uri="{FF2B5EF4-FFF2-40B4-BE49-F238E27FC236}">
                <a16:creationId xmlns:a16="http://schemas.microsoft.com/office/drawing/2014/main" id="{0ECF15A7-9FB8-0425-94B5-16A67279F489}"/>
              </a:ext>
            </a:extLst>
          </p:cNvPr>
          <p:cNvSpPr>
            <a:spLocks noChangeArrowheads="1"/>
          </p:cNvSpPr>
          <p:nvPr/>
        </p:nvSpPr>
        <p:spPr bwMode="auto">
          <a:xfrm>
            <a:off x="539750" y="2395538"/>
            <a:ext cx="7777163"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Como cristianos, nos preocupa tanto el aspecto espiritual como físico de la vida de los seres humanos. Jesús nuestro ejemplo sanaba toda enfermedad y toda dolencia en el pueblo Mat. 4:23</a:t>
            </a:r>
            <a:endParaRPr lang="en-US" altLang="es-419" sz="2100"/>
          </a:p>
          <a:p>
            <a:r>
              <a:rPr lang="es-MX" altLang="es-419" sz="2100"/>
              <a:t>Cualquier cosa que debilite la razón perjudique la sensibilidad de la conciencia, oscurezca nuestro sentido de Dios y disminuye la fortaleza autoridad que debe tener nuestra mente sobre el cuerpo, es mala, no importa cuan inocente puede ser en si misma</a:t>
            </a:r>
            <a:endParaRPr lang="en-US" altLang="es-419" sz="2100"/>
          </a:p>
        </p:txBody>
      </p:sp>
      <p:grpSp>
        <p:nvGrpSpPr>
          <p:cNvPr id="1475590" name="Group 6">
            <a:extLst>
              <a:ext uri="{FF2B5EF4-FFF2-40B4-BE49-F238E27FC236}">
                <a16:creationId xmlns:a16="http://schemas.microsoft.com/office/drawing/2014/main" id="{C379D2AB-416B-24ED-99EE-E14ABAA74DBC}"/>
              </a:ext>
            </a:extLst>
          </p:cNvPr>
          <p:cNvGrpSpPr>
            <a:grpSpLocks/>
          </p:cNvGrpSpPr>
          <p:nvPr/>
        </p:nvGrpSpPr>
        <p:grpSpPr bwMode="auto">
          <a:xfrm>
            <a:off x="323850" y="476250"/>
            <a:ext cx="4105275" cy="908050"/>
            <a:chOff x="385" y="164"/>
            <a:chExt cx="2586" cy="572"/>
          </a:xfrm>
        </p:grpSpPr>
        <p:sp>
          <p:nvSpPr>
            <p:cNvPr id="1475591" name="WordArt 7">
              <a:extLst>
                <a:ext uri="{FF2B5EF4-FFF2-40B4-BE49-F238E27FC236}">
                  <a16:creationId xmlns:a16="http://schemas.microsoft.com/office/drawing/2014/main" id="{95B9011E-D588-340B-154B-0F38B8EC02E5}"/>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5592" name="WordArt 8">
              <a:extLst>
                <a:ext uri="{FF2B5EF4-FFF2-40B4-BE49-F238E27FC236}">
                  <a16:creationId xmlns:a16="http://schemas.microsoft.com/office/drawing/2014/main" id="{6E722056-E86E-3E6C-D929-F28533D48F2E}"/>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5593" name="WordArt 9">
              <a:extLst>
                <a:ext uri="{FF2B5EF4-FFF2-40B4-BE49-F238E27FC236}">
                  <a16:creationId xmlns:a16="http://schemas.microsoft.com/office/drawing/2014/main" id="{BA651C8E-F53A-51B2-AACD-747B009E34AE}"/>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5594" name="WordArt 10">
            <a:extLst>
              <a:ext uri="{FF2B5EF4-FFF2-40B4-BE49-F238E27FC236}">
                <a16:creationId xmlns:a16="http://schemas.microsoft.com/office/drawing/2014/main" id="{1041B0E0-DE14-B232-D143-FEBED7254816}"/>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6610" name="Rectangle 2">
            <a:extLst>
              <a:ext uri="{FF2B5EF4-FFF2-40B4-BE49-F238E27FC236}">
                <a16:creationId xmlns:a16="http://schemas.microsoft.com/office/drawing/2014/main" id="{CB0C8333-AB8A-57EE-FD27-46326CC5287A}"/>
              </a:ext>
            </a:extLst>
          </p:cNvPr>
          <p:cNvSpPr>
            <a:spLocks noChangeArrowheads="1"/>
          </p:cNvSpPr>
          <p:nvPr/>
        </p:nvSpPr>
        <p:spPr bwMode="auto">
          <a:xfrm>
            <a:off x="3851275" y="2322513"/>
            <a:ext cx="4643438"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Las leyes de Dios que inclyen las leyes de la salud, no son arbitrarias, si no que han sido dispuestas por nuestro Creador para permitirnos gozar al máximo de la vida. Satanás, el enemigo desea robarnos la salud, el gozo y la paz menta y por fin destruirnos Juan 10:10</a:t>
            </a:r>
          </a:p>
        </p:txBody>
      </p:sp>
      <p:grpSp>
        <p:nvGrpSpPr>
          <p:cNvPr id="1476614" name="Group 6">
            <a:extLst>
              <a:ext uri="{FF2B5EF4-FFF2-40B4-BE49-F238E27FC236}">
                <a16:creationId xmlns:a16="http://schemas.microsoft.com/office/drawing/2014/main" id="{D7775D2B-D127-3161-2078-5B1BCE32DA3A}"/>
              </a:ext>
            </a:extLst>
          </p:cNvPr>
          <p:cNvGrpSpPr>
            <a:grpSpLocks/>
          </p:cNvGrpSpPr>
          <p:nvPr/>
        </p:nvGrpSpPr>
        <p:grpSpPr bwMode="auto">
          <a:xfrm>
            <a:off x="323850" y="476250"/>
            <a:ext cx="4105275" cy="908050"/>
            <a:chOff x="385" y="164"/>
            <a:chExt cx="2586" cy="572"/>
          </a:xfrm>
        </p:grpSpPr>
        <p:sp>
          <p:nvSpPr>
            <p:cNvPr id="1476615" name="WordArt 7">
              <a:extLst>
                <a:ext uri="{FF2B5EF4-FFF2-40B4-BE49-F238E27FC236}">
                  <a16:creationId xmlns:a16="http://schemas.microsoft.com/office/drawing/2014/main" id="{93AE66CC-48F2-0336-706E-6020B5075C60}"/>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6616" name="WordArt 8">
              <a:extLst>
                <a:ext uri="{FF2B5EF4-FFF2-40B4-BE49-F238E27FC236}">
                  <a16:creationId xmlns:a16="http://schemas.microsoft.com/office/drawing/2014/main" id="{0B2CC895-F6ED-3F42-BEB0-D4D490E098BB}"/>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6617" name="WordArt 9">
              <a:extLst>
                <a:ext uri="{FF2B5EF4-FFF2-40B4-BE49-F238E27FC236}">
                  <a16:creationId xmlns:a16="http://schemas.microsoft.com/office/drawing/2014/main" id="{6DFC664E-DA07-788F-1A92-27A071C553BB}"/>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6618" name="WordArt 10">
            <a:extLst>
              <a:ext uri="{FF2B5EF4-FFF2-40B4-BE49-F238E27FC236}">
                <a16:creationId xmlns:a16="http://schemas.microsoft.com/office/drawing/2014/main" id="{F0413E9E-6FDE-9D9A-6D8B-C6E2084AF5FB}"/>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476619" name="Picture 11">
            <a:extLst>
              <a:ext uri="{FF2B5EF4-FFF2-40B4-BE49-F238E27FC236}">
                <a16:creationId xmlns:a16="http://schemas.microsoft.com/office/drawing/2014/main" id="{D2DFF6E8-21FE-84E1-EBA4-D35C42046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341438"/>
            <a:ext cx="4176713" cy="4176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05922" name="Rectangle 2">
            <a:extLst>
              <a:ext uri="{FF2B5EF4-FFF2-40B4-BE49-F238E27FC236}">
                <a16:creationId xmlns:a16="http://schemas.microsoft.com/office/drawing/2014/main" id="{291147FC-3FE5-ECBA-5C19-72CA1C15E7A6}"/>
              </a:ext>
            </a:extLst>
          </p:cNvPr>
          <p:cNvSpPr>
            <a:spLocks noChangeArrowheads="1"/>
          </p:cNvSpPr>
          <p:nvPr/>
        </p:nvSpPr>
        <p:spPr bwMode="auto">
          <a:xfrm>
            <a:off x="4427538" y="3671888"/>
            <a:ext cx="40322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La obtención de esta salud depende la practica de unos pocos principios sencillos pero efectivos, que Dios ha revelado.</a:t>
            </a:r>
            <a:endParaRPr lang="en-US" altLang="es-419" sz="2000"/>
          </a:p>
        </p:txBody>
      </p:sp>
      <p:sp>
        <p:nvSpPr>
          <p:cNvPr id="1105923" name="Rectangle 3">
            <a:extLst>
              <a:ext uri="{FF2B5EF4-FFF2-40B4-BE49-F238E27FC236}">
                <a16:creationId xmlns:a16="http://schemas.microsoft.com/office/drawing/2014/main" id="{51757282-6687-A09C-1740-E30EBDA52385}"/>
              </a:ext>
            </a:extLst>
          </p:cNvPr>
          <p:cNvSpPr>
            <a:spLocks noChangeArrowheads="1"/>
          </p:cNvSpPr>
          <p:nvPr/>
        </p:nvSpPr>
        <p:spPr bwMode="auto">
          <a:xfrm>
            <a:off x="4468813" y="5264150"/>
            <a:ext cx="2566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s-MX" altLang="es-419" sz="2000"/>
              <a:t>Prov. 6:6-13; 14:233</a:t>
            </a:r>
          </a:p>
        </p:txBody>
      </p:sp>
      <p:sp>
        <p:nvSpPr>
          <p:cNvPr id="1105924" name="Rectangle 4">
            <a:extLst>
              <a:ext uri="{FF2B5EF4-FFF2-40B4-BE49-F238E27FC236}">
                <a16:creationId xmlns:a16="http://schemas.microsoft.com/office/drawing/2014/main" id="{39B436E7-74F8-DC3E-9573-D284F38B3934}"/>
              </a:ext>
            </a:extLst>
          </p:cNvPr>
          <p:cNvSpPr>
            <a:spLocks noChangeArrowheads="1"/>
          </p:cNvSpPr>
          <p:nvPr/>
        </p:nvSpPr>
        <p:spPr bwMode="auto">
          <a:xfrm>
            <a:off x="1835150" y="2205038"/>
            <a:ext cx="6202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BENDICION DE DIOS PARA LA SALUD TOTAL</a:t>
            </a:r>
            <a:endParaRPr lang="en-US" altLang="es-419" sz="2000">
              <a:solidFill>
                <a:srgbClr val="FFFF00"/>
              </a:solidFill>
            </a:endParaRPr>
          </a:p>
        </p:txBody>
      </p:sp>
      <p:grpSp>
        <p:nvGrpSpPr>
          <p:cNvPr id="1105929" name="Group 9">
            <a:extLst>
              <a:ext uri="{FF2B5EF4-FFF2-40B4-BE49-F238E27FC236}">
                <a16:creationId xmlns:a16="http://schemas.microsoft.com/office/drawing/2014/main" id="{70F0E695-EB95-A626-D586-5A0088EB2EE7}"/>
              </a:ext>
            </a:extLst>
          </p:cNvPr>
          <p:cNvGrpSpPr>
            <a:grpSpLocks/>
          </p:cNvGrpSpPr>
          <p:nvPr/>
        </p:nvGrpSpPr>
        <p:grpSpPr bwMode="auto">
          <a:xfrm>
            <a:off x="323850" y="476250"/>
            <a:ext cx="4105275" cy="908050"/>
            <a:chOff x="385" y="164"/>
            <a:chExt cx="2586" cy="572"/>
          </a:xfrm>
        </p:grpSpPr>
        <p:sp>
          <p:nvSpPr>
            <p:cNvPr id="1105930" name="WordArt 10">
              <a:extLst>
                <a:ext uri="{FF2B5EF4-FFF2-40B4-BE49-F238E27FC236}">
                  <a16:creationId xmlns:a16="http://schemas.microsoft.com/office/drawing/2014/main" id="{C1E9FC61-0471-BB04-C7C7-7DF3686EDCB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05931" name="WordArt 11">
              <a:extLst>
                <a:ext uri="{FF2B5EF4-FFF2-40B4-BE49-F238E27FC236}">
                  <a16:creationId xmlns:a16="http://schemas.microsoft.com/office/drawing/2014/main" id="{6917CD76-5591-017D-6CAB-B913EF242AFF}"/>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05932" name="WordArt 12">
              <a:extLst>
                <a:ext uri="{FF2B5EF4-FFF2-40B4-BE49-F238E27FC236}">
                  <a16:creationId xmlns:a16="http://schemas.microsoft.com/office/drawing/2014/main" id="{26E02A29-C5DC-9FEA-35A7-3C25E5039B45}"/>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05933" name="WordArt 13">
            <a:extLst>
              <a:ext uri="{FF2B5EF4-FFF2-40B4-BE49-F238E27FC236}">
                <a16:creationId xmlns:a16="http://schemas.microsoft.com/office/drawing/2014/main" id="{C679B0A1-C915-8CC9-1AE6-1D585B4E1C3C}"/>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105934" name="Picture 14">
            <a:extLst>
              <a:ext uri="{FF2B5EF4-FFF2-40B4-BE49-F238E27FC236}">
                <a16:creationId xmlns:a16="http://schemas.microsoft.com/office/drawing/2014/main" id="{1A91F556-625E-49C2-4D9C-D04427865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133600"/>
            <a:ext cx="3881437" cy="403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4562" name="Rectangle 2">
            <a:extLst>
              <a:ext uri="{FF2B5EF4-FFF2-40B4-BE49-F238E27FC236}">
                <a16:creationId xmlns:a16="http://schemas.microsoft.com/office/drawing/2014/main" id="{C0267504-8BD7-6FDF-C4C2-D2E591EF4373}"/>
              </a:ext>
            </a:extLst>
          </p:cNvPr>
          <p:cNvSpPr>
            <a:spLocks noChangeArrowheads="1"/>
          </p:cNvSpPr>
          <p:nvPr/>
        </p:nvSpPr>
        <p:spPr bwMode="auto">
          <a:xfrm>
            <a:off x="611188" y="2489200"/>
            <a:ext cx="80645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Le ejercicio regular es una formula sencilla que pueden aplicar quienes desean gozar de mayor energía, un cuerpo fuerte alivio de la tensión, piel sana mas confianza propia, control efecto del peso mejoramiento de la digestión y la regularidad, depresiones de menor intensidad y nos riesgos de sufrir cáncer y enfermedades del corazón.</a:t>
            </a:r>
            <a:endParaRPr lang="en-US" altLang="es-419"/>
          </a:p>
          <a:p>
            <a:r>
              <a:rPr lang="es-MX" altLang="es-419"/>
              <a:t>El ejercicio no es simplemente la opción, es esencial para mantener la salud optima tanto física como mental</a:t>
            </a:r>
          </a:p>
        </p:txBody>
      </p:sp>
      <p:sp>
        <p:nvSpPr>
          <p:cNvPr id="1474563" name="Rectangle 3">
            <a:extLst>
              <a:ext uri="{FF2B5EF4-FFF2-40B4-BE49-F238E27FC236}">
                <a16:creationId xmlns:a16="http://schemas.microsoft.com/office/drawing/2014/main" id="{1CDB00DE-DFD3-7280-7AD9-B959DA6FB12F}"/>
              </a:ext>
            </a:extLst>
          </p:cNvPr>
          <p:cNvSpPr>
            <a:spLocks noChangeArrowheads="1"/>
          </p:cNvSpPr>
          <p:nvPr/>
        </p:nvSpPr>
        <p:spPr bwMode="auto">
          <a:xfrm>
            <a:off x="5219700" y="5307013"/>
            <a:ext cx="28130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s-MX" altLang="es-419"/>
              <a:t>Prov. 6:6-13; 14:233</a:t>
            </a:r>
          </a:p>
        </p:txBody>
      </p:sp>
      <p:sp>
        <p:nvSpPr>
          <p:cNvPr id="1474564" name="Rectangle 4">
            <a:extLst>
              <a:ext uri="{FF2B5EF4-FFF2-40B4-BE49-F238E27FC236}">
                <a16:creationId xmlns:a16="http://schemas.microsoft.com/office/drawing/2014/main" id="{5C566980-8BEF-CF25-D58F-AA151EAB1848}"/>
              </a:ext>
            </a:extLst>
          </p:cNvPr>
          <p:cNvSpPr>
            <a:spLocks noChangeArrowheads="1"/>
          </p:cNvSpPr>
          <p:nvPr/>
        </p:nvSpPr>
        <p:spPr bwMode="auto">
          <a:xfrm>
            <a:off x="2484438" y="2079625"/>
            <a:ext cx="4040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BENDICION DEL EJERCICIO</a:t>
            </a:r>
            <a:endParaRPr lang="en-US" altLang="es-419" sz="2000">
              <a:solidFill>
                <a:srgbClr val="FFFF00"/>
              </a:solidFill>
            </a:endParaRPr>
          </a:p>
        </p:txBody>
      </p:sp>
      <p:grpSp>
        <p:nvGrpSpPr>
          <p:cNvPr id="1474568" name="Group 8">
            <a:extLst>
              <a:ext uri="{FF2B5EF4-FFF2-40B4-BE49-F238E27FC236}">
                <a16:creationId xmlns:a16="http://schemas.microsoft.com/office/drawing/2014/main" id="{596C838B-6D8F-3D38-32B1-F58E7FD71A20}"/>
              </a:ext>
            </a:extLst>
          </p:cNvPr>
          <p:cNvGrpSpPr>
            <a:grpSpLocks/>
          </p:cNvGrpSpPr>
          <p:nvPr/>
        </p:nvGrpSpPr>
        <p:grpSpPr bwMode="auto">
          <a:xfrm>
            <a:off x="323850" y="476250"/>
            <a:ext cx="4105275" cy="908050"/>
            <a:chOff x="385" y="164"/>
            <a:chExt cx="2586" cy="572"/>
          </a:xfrm>
        </p:grpSpPr>
        <p:sp>
          <p:nvSpPr>
            <p:cNvPr id="1474569" name="WordArt 9">
              <a:extLst>
                <a:ext uri="{FF2B5EF4-FFF2-40B4-BE49-F238E27FC236}">
                  <a16:creationId xmlns:a16="http://schemas.microsoft.com/office/drawing/2014/main" id="{5FD2D808-DC48-A074-941A-EBBC5F7595E2}"/>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4570" name="WordArt 10">
              <a:extLst>
                <a:ext uri="{FF2B5EF4-FFF2-40B4-BE49-F238E27FC236}">
                  <a16:creationId xmlns:a16="http://schemas.microsoft.com/office/drawing/2014/main" id="{3377AF4D-E0DE-BAAE-C61C-12F5197F3BB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4571" name="WordArt 11">
              <a:extLst>
                <a:ext uri="{FF2B5EF4-FFF2-40B4-BE49-F238E27FC236}">
                  <a16:creationId xmlns:a16="http://schemas.microsoft.com/office/drawing/2014/main" id="{AD771FFC-58E3-5098-B764-3294326D46C3}"/>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4572" name="WordArt 12">
            <a:extLst>
              <a:ext uri="{FF2B5EF4-FFF2-40B4-BE49-F238E27FC236}">
                <a16:creationId xmlns:a16="http://schemas.microsoft.com/office/drawing/2014/main" id="{A1835FCA-B902-0932-D0BB-2AF313A2A513}"/>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04898" name="Rectangle 2">
            <a:extLst>
              <a:ext uri="{FF2B5EF4-FFF2-40B4-BE49-F238E27FC236}">
                <a16:creationId xmlns:a16="http://schemas.microsoft.com/office/drawing/2014/main" id="{7231C02A-2ADB-E24F-D5B4-7D65E53DDE2C}"/>
              </a:ext>
            </a:extLst>
          </p:cNvPr>
          <p:cNvSpPr>
            <a:spLocks noChangeArrowheads="1"/>
          </p:cNvSpPr>
          <p:nvPr/>
        </p:nvSpPr>
        <p:spPr bwMode="auto">
          <a:xfrm>
            <a:off x="611188" y="3141663"/>
            <a:ext cx="8208962"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 luz es esencial para la vida (Gen 1:3)</a:t>
            </a:r>
            <a:endParaRPr lang="en-US" altLang="es-419"/>
          </a:p>
          <a:p>
            <a:r>
              <a:rPr lang="es-MX" altLang="es-419"/>
              <a:t>Impulsa el proceso que produce los elementos nutritivos que alimentan y dan energía a nuestros cuerpos y libera el oxigeno que necesitamos para vivir. La luz solar promueve la salud y el saneamiento</a:t>
            </a:r>
            <a:endParaRPr lang="en-US" altLang="es-419"/>
          </a:p>
        </p:txBody>
      </p:sp>
      <p:sp>
        <p:nvSpPr>
          <p:cNvPr id="1104899" name="Rectangle 3">
            <a:extLst>
              <a:ext uri="{FF2B5EF4-FFF2-40B4-BE49-F238E27FC236}">
                <a16:creationId xmlns:a16="http://schemas.microsoft.com/office/drawing/2014/main" id="{A9EE0B84-7481-2656-B6C4-8111D2C2F98B}"/>
              </a:ext>
            </a:extLst>
          </p:cNvPr>
          <p:cNvSpPr>
            <a:spLocks noChangeArrowheads="1"/>
          </p:cNvSpPr>
          <p:nvPr/>
        </p:nvSpPr>
        <p:spPr bwMode="auto">
          <a:xfrm>
            <a:off x="2124075" y="2455863"/>
            <a:ext cx="4535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BENDICION DEL LA LUZ SOLAR</a:t>
            </a:r>
            <a:endParaRPr lang="en-US" altLang="es-419" sz="2000">
              <a:solidFill>
                <a:srgbClr val="FFFF00"/>
              </a:solidFill>
            </a:endParaRPr>
          </a:p>
        </p:txBody>
      </p:sp>
      <p:grpSp>
        <p:nvGrpSpPr>
          <p:cNvPr id="1104903" name="Group 7">
            <a:extLst>
              <a:ext uri="{FF2B5EF4-FFF2-40B4-BE49-F238E27FC236}">
                <a16:creationId xmlns:a16="http://schemas.microsoft.com/office/drawing/2014/main" id="{70D27EA7-D552-C66D-233E-86708DADC8E5}"/>
              </a:ext>
            </a:extLst>
          </p:cNvPr>
          <p:cNvGrpSpPr>
            <a:grpSpLocks/>
          </p:cNvGrpSpPr>
          <p:nvPr/>
        </p:nvGrpSpPr>
        <p:grpSpPr bwMode="auto">
          <a:xfrm>
            <a:off x="323850" y="476250"/>
            <a:ext cx="4105275" cy="908050"/>
            <a:chOff x="385" y="164"/>
            <a:chExt cx="2586" cy="572"/>
          </a:xfrm>
        </p:grpSpPr>
        <p:sp>
          <p:nvSpPr>
            <p:cNvPr id="1104904" name="WordArt 8">
              <a:extLst>
                <a:ext uri="{FF2B5EF4-FFF2-40B4-BE49-F238E27FC236}">
                  <a16:creationId xmlns:a16="http://schemas.microsoft.com/office/drawing/2014/main" id="{19CAB585-FFAF-D59F-23FF-132D9B722BE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04905" name="WordArt 9">
              <a:extLst>
                <a:ext uri="{FF2B5EF4-FFF2-40B4-BE49-F238E27FC236}">
                  <a16:creationId xmlns:a16="http://schemas.microsoft.com/office/drawing/2014/main" id="{E127A94F-D2F1-C409-2194-4F79B7A7412A}"/>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04906" name="WordArt 10">
              <a:extLst>
                <a:ext uri="{FF2B5EF4-FFF2-40B4-BE49-F238E27FC236}">
                  <a16:creationId xmlns:a16="http://schemas.microsoft.com/office/drawing/2014/main" id="{C60A3816-A974-7949-F704-51DFA3A94038}"/>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04907" name="WordArt 11">
            <a:extLst>
              <a:ext uri="{FF2B5EF4-FFF2-40B4-BE49-F238E27FC236}">
                <a16:creationId xmlns:a16="http://schemas.microsoft.com/office/drawing/2014/main" id="{69C60E90-1605-6FE2-3C03-8DBB2A7912E9}"/>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3538" name="Rectangle 2">
            <a:extLst>
              <a:ext uri="{FF2B5EF4-FFF2-40B4-BE49-F238E27FC236}">
                <a16:creationId xmlns:a16="http://schemas.microsoft.com/office/drawing/2014/main" id="{D622DEE4-0173-175D-F558-50241C620508}"/>
              </a:ext>
            </a:extLst>
          </p:cNvPr>
          <p:cNvSpPr>
            <a:spLocks noChangeArrowheads="1"/>
          </p:cNvSpPr>
          <p:nvPr/>
        </p:nvSpPr>
        <p:spPr bwMode="auto">
          <a:xfrm>
            <a:off x="395288" y="2817813"/>
            <a:ext cx="5113337"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El cuerpo humano esta constituido en un 75% por agua, pero este fluido vital se pierde constantemente en el aire exhalando, el sudor, y los productos de desechos. La practica de beber 6 a 8 vasos de agua pura por día ayuda a mantener la eficiencia y el bienestar</a:t>
            </a:r>
            <a:endParaRPr lang="en-US" altLang="es-419"/>
          </a:p>
        </p:txBody>
      </p:sp>
      <p:sp>
        <p:nvSpPr>
          <p:cNvPr id="1473539" name="Rectangle 3">
            <a:extLst>
              <a:ext uri="{FF2B5EF4-FFF2-40B4-BE49-F238E27FC236}">
                <a16:creationId xmlns:a16="http://schemas.microsoft.com/office/drawing/2014/main" id="{8493C97B-C22A-7314-D2F1-BBB1E07E827B}"/>
              </a:ext>
            </a:extLst>
          </p:cNvPr>
          <p:cNvSpPr>
            <a:spLocks noChangeArrowheads="1"/>
          </p:cNvSpPr>
          <p:nvPr/>
        </p:nvSpPr>
        <p:spPr bwMode="auto">
          <a:xfrm>
            <a:off x="1547813" y="2133600"/>
            <a:ext cx="441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s-MX" altLang="es-419" sz="2000">
                <a:solidFill>
                  <a:srgbClr val="FFFF00"/>
                </a:solidFill>
              </a:rPr>
              <a:t>LA BENDICION DEL AGUA</a:t>
            </a:r>
            <a:endParaRPr lang="en-US" altLang="es-419" sz="2000">
              <a:solidFill>
                <a:srgbClr val="FFFF00"/>
              </a:solidFill>
            </a:endParaRPr>
          </a:p>
        </p:txBody>
      </p:sp>
      <p:grpSp>
        <p:nvGrpSpPr>
          <p:cNvPr id="1473546" name="Group 10">
            <a:extLst>
              <a:ext uri="{FF2B5EF4-FFF2-40B4-BE49-F238E27FC236}">
                <a16:creationId xmlns:a16="http://schemas.microsoft.com/office/drawing/2014/main" id="{B50DB353-52F9-EF9E-3C8B-DFE10A0F35A4}"/>
              </a:ext>
            </a:extLst>
          </p:cNvPr>
          <p:cNvGrpSpPr>
            <a:grpSpLocks/>
          </p:cNvGrpSpPr>
          <p:nvPr/>
        </p:nvGrpSpPr>
        <p:grpSpPr bwMode="auto">
          <a:xfrm>
            <a:off x="323850" y="476250"/>
            <a:ext cx="4105275" cy="908050"/>
            <a:chOff x="385" y="164"/>
            <a:chExt cx="2586" cy="572"/>
          </a:xfrm>
        </p:grpSpPr>
        <p:sp>
          <p:nvSpPr>
            <p:cNvPr id="1473547" name="WordArt 11">
              <a:extLst>
                <a:ext uri="{FF2B5EF4-FFF2-40B4-BE49-F238E27FC236}">
                  <a16:creationId xmlns:a16="http://schemas.microsoft.com/office/drawing/2014/main" id="{A3CF5A40-BB17-9A20-2864-B0E5FC1DE706}"/>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3548" name="WordArt 12">
              <a:extLst>
                <a:ext uri="{FF2B5EF4-FFF2-40B4-BE49-F238E27FC236}">
                  <a16:creationId xmlns:a16="http://schemas.microsoft.com/office/drawing/2014/main" id="{8FDD2EB3-9EBD-6D17-2BCC-432304DA0A7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3549" name="WordArt 13">
              <a:extLst>
                <a:ext uri="{FF2B5EF4-FFF2-40B4-BE49-F238E27FC236}">
                  <a16:creationId xmlns:a16="http://schemas.microsoft.com/office/drawing/2014/main" id="{C72DDEFC-A765-040B-8093-4402CC99DF2A}"/>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3550" name="WordArt 14">
            <a:extLst>
              <a:ext uri="{FF2B5EF4-FFF2-40B4-BE49-F238E27FC236}">
                <a16:creationId xmlns:a16="http://schemas.microsoft.com/office/drawing/2014/main" id="{19D0A862-E1CF-23A5-677F-6C518042ED37}"/>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473551" name="Picture 15">
            <a:extLst>
              <a:ext uri="{FF2B5EF4-FFF2-40B4-BE49-F238E27FC236}">
                <a16:creationId xmlns:a16="http://schemas.microsoft.com/office/drawing/2014/main" id="{26BFD5DC-8516-04F1-1801-0523149B3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628775"/>
            <a:ext cx="4321175" cy="4321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2514" name="Rectangle 2">
            <a:extLst>
              <a:ext uri="{FF2B5EF4-FFF2-40B4-BE49-F238E27FC236}">
                <a16:creationId xmlns:a16="http://schemas.microsoft.com/office/drawing/2014/main" id="{F0AC798B-A491-C800-12CF-049D900EB626}"/>
              </a:ext>
            </a:extLst>
          </p:cNvPr>
          <p:cNvSpPr>
            <a:spLocks noChangeArrowheads="1"/>
          </p:cNvSpPr>
          <p:nvPr/>
        </p:nvSpPr>
        <p:spPr bwMode="auto">
          <a:xfrm>
            <a:off x="757238" y="2565400"/>
            <a:ext cx="7199312"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Un ambiente de aire impuro en nuestros hogares o fuera de ellos, hace que la sangre contenga menos oxigeno de lo que se requiere para la función optima de cada célula</a:t>
            </a:r>
            <a:endParaRPr lang="en-US" altLang="es-419" sz="2100"/>
          </a:p>
          <a:p>
            <a:r>
              <a:rPr lang="es-MX" altLang="es-419" sz="2100"/>
              <a:t>Esto tiene la tendencia a hacernos sentir menos alertas y a entorpecer nuestros reflejos. Es por lo tanto importante hacer todo lo posible para obtener diariamente una generosa provisión de aire fresco</a:t>
            </a:r>
          </a:p>
        </p:txBody>
      </p:sp>
      <p:sp>
        <p:nvSpPr>
          <p:cNvPr id="1472515" name="Rectangle 3">
            <a:extLst>
              <a:ext uri="{FF2B5EF4-FFF2-40B4-BE49-F238E27FC236}">
                <a16:creationId xmlns:a16="http://schemas.microsoft.com/office/drawing/2014/main" id="{02863A01-EDB3-003F-0BAB-564C12EDD347}"/>
              </a:ext>
            </a:extLst>
          </p:cNvPr>
          <p:cNvSpPr>
            <a:spLocks noChangeArrowheads="1"/>
          </p:cNvSpPr>
          <p:nvPr/>
        </p:nvSpPr>
        <p:spPr bwMode="auto">
          <a:xfrm>
            <a:off x="2411413" y="1989138"/>
            <a:ext cx="4408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BENDICION DEL AIRE FRESCO</a:t>
            </a:r>
            <a:endParaRPr lang="en-US" altLang="es-419" sz="2000">
              <a:solidFill>
                <a:srgbClr val="FFFF00"/>
              </a:solidFill>
            </a:endParaRPr>
          </a:p>
        </p:txBody>
      </p:sp>
      <p:grpSp>
        <p:nvGrpSpPr>
          <p:cNvPr id="1472519" name="Group 7">
            <a:extLst>
              <a:ext uri="{FF2B5EF4-FFF2-40B4-BE49-F238E27FC236}">
                <a16:creationId xmlns:a16="http://schemas.microsoft.com/office/drawing/2014/main" id="{FE38E45C-FA3A-AE5F-0C0C-E68AB6D85FFB}"/>
              </a:ext>
            </a:extLst>
          </p:cNvPr>
          <p:cNvGrpSpPr>
            <a:grpSpLocks/>
          </p:cNvGrpSpPr>
          <p:nvPr/>
        </p:nvGrpSpPr>
        <p:grpSpPr bwMode="auto">
          <a:xfrm>
            <a:off x="323850" y="476250"/>
            <a:ext cx="4105275" cy="908050"/>
            <a:chOff x="385" y="164"/>
            <a:chExt cx="2586" cy="572"/>
          </a:xfrm>
        </p:grpSpPr>
        <p:sp>
          <p:nvSpPr>
            <p:cNvPr id="1472520" name="WordArt 8">
              <a:extLst>
                <a:ext uri="{FF2B5EF4-FFF2-40B4-BE49-F238E27FC236}">
                  <a16:creationId xmlns:a16="http://schemas.microsoft.com/office/drawing/2014/main" id="{7A1485A4-8D31-E983-4324-25B196FD8F30}"/>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2521" name="WordArt 9">
              <a:extLst>
                <a:ext uri="{FF2B5EF4-FFF2-40B4-BE49-F238E27FC236}">
                  <a16:creationId xmlns:a16="http://schemas.microsoft.com/office/drawing/2014/main" id="{F66D8522-5004-29B4-AD28-958916441739}"/>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2522" name="WordArt 10">
              <a:extLst>
                <a:ext uri="{FF2B5EF4-FFF2-40B4-BE49-F238E27FC236}">
                  <a16:creationId xmlns:a16="http://schemas.microsoft.com/office/drawing/2014/main" id="{22746A88-D8BD-19B8-509E-3D7C16AD61D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2523" name="WordArt 11">
            <a:extLst>
              <a:ext uri="{FF2B5EF4-FFF2-40B4-BE49-F238E27FC236}">
                <a16:creationId xmlns:a16="http://schemas.microsoft.com/office/drawing/2014/main" id="{47D0DCDB-8268-88CF-1A74-E54CA38C35A1}"/>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2050" name="Rectangle 2">
            <a:extLst>
              <a:ext uri="{FF2B5EF4-FFF2-40B4-BE49-F238E27FC236}">
                <a16:creationId xmlns:a16="http://schemas.microsoft.com/office/drawing/2014/main" id="{A1EFD124-89EB-F560-F23D-192A99F3942B}"/>
              </a:ext>
            </a:extLst>
          </p:cNvPr>
          <p:cNvSpPr>
            <a:spLocks noChangeArrowheads="1"/>
          </p:cNvSpPr>
          <p:nvPr/>
        </p:nvSpPr>
        <p:spPr bwMode="auto">
          <a:xfrm>
            <a:off x="468313" y="2781300"/>
            <a:ext cx="8137525"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Las drogas han saturado nuestra sociedad por que ofrecen estimulación y alivió momentáneo de la tensión y el dolor.</a:t>
            </a:r>
            <a:endParaRPr lang="en-US" altLang="es-419" sz="2100"/>
          </a:p>
          <a:p>
            <a:r>
              <a:rPr lang="es-MX" altLang="es-419" sz="2100"/>
              <a:t>El cristianismo se haya rodeado de seductoras invitaciones a usar drogas.</a:t>
            </a:r>
            <a:endParaRPr lang="en-US" altLang="es-419" sz="2100"/>
          </a:p>
          <a:p>
            <a:r>
              <a:rPr lang="es-MX" altLang="es-419" sz="2100"/>
              <a:t>Hay muchas bebidas que contienen drogas: el café, el te, y las bebidas a base de cola contienen CAFEINA y los vinos con sabor de fruta contienen alcohol.</a:t>
            </a:r>
            <a:endParaRPr lang="en-US" altLang="es-419" sz="2100"/>
          </a:p>
          <a:p>
            <a:r>
              <a:rPr lang="es-MX" altLang="es-419" sz="2100"/>
              <a:t>El cristiano sabio se </a:t>
            </a:r>
            <a:r>
              <a:rPr lang="es-MX" altLang="es-419" sz="2100">
                <a:solidFill>
                  <a:srgbClr val="66FF33"/>
                </a:solidFill>
              </a:rPr>
              <a:t>abstendrá de todo lo que es perjudicial</a:t>
            </a:r>
            <a:r>
              <a:rPr lang="es-MX" altLang="es-419" sz="2100"/>
              <a:t> y usara con moderación únicamente lo que es bueno.</a:t>
            </a:r>
            <a:endParaRPr lang="en-US" altLang="es-419" sz="2100"/>
          </a:p>
        </p:txBody>
      </p:sp>
      <p:sp>
        <p:nvSpPr>
          <p:cNvPr id="1282051" name="Rectangle 3">
            <a:extLst>
              <a:ext uri="{FF2B5EF4-FFF2-40B4-BE49-F238E27FC236}">
                <a16:creationId xmlns:a16="http://schemas.microsoft.com/office/drawing/2014/main" id="{8CCC8F18-09B3-15D5-30FA-B52FF9142F21}"/>
              </a:ext>
            </a:extLst>
          </p:cNvPr>
          <p:cNvSpPr>
            <a:spLocks noChangeArrowheads="1"/>
          </p:cNvSpPr>
          <p:nvPr/>
        </p:nvSpPr>
        <p:spPr bwMode="auto">
          <a:xfrm>
            <a:off x="969963" y="2060575"/>
            <a:ext cx="7058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MX" altLang="es-419" sz="2000">
                <a:solidFill>
                  <a:srgbClr val="FFFF00"/>
                </a:solidFill>
              </a:rPr>
              <a:t>LA BENDICION DE UNA VIDA TEMPERANTE, LIBRE DE DROGAS Y DE ESTIMULANTES</a:t>
            </a:r>
            <a:endParaRPr lang="en-US" altLang="es-419" sz="2000">
              <a:solidFill>
                <a:srgbClr val="FFFF00"/>
              </a:solidFill>
            </a:endParaRPr>
          </a:p>
        </p:txBody>
      </p:sp>
      <p:grpSp>
        <p:nvGrpSpPr>
          <p:cNvPr id="1282055" name="Group 7">
            <a:extLst>
              <a:ext uri="{FF2B5EF4-FFF2-40B4-BE49-F238E27FC236}">
                <a16:creationId xmlns:a16="http://schemas.microsoft.com/office/drawing/2014/main" id="{7CA63B79-9036-8BF7-4944-E28D3CB3E9CC}"/>
              </a:ext>
            </a:extLst>
          </p:cNvPr>
          <p:cNvGrpSpPr>
            <a:grpSpLocks/>
          </p:cNvGrpSpPr>
          <p:nvPr/>
        </p:nvGrpSpPr>
        <p:grpSpPr bwMode="auto">
          <a:xfrm>
            <a:off x="323850" y="522288"/>
            <a:ext cx="4105275" cy="908050"/>
            <a:chOff x="385" y="164"/>
            <a:chExt cx="2586" cy="572"/>
          </a:xfrm>
        </p:grpSpPr>
        <p:sp>
          <p:nvSpPr>
            <p:cNvPr id="1282056" name="WordArt 8">
              <a:extLst>
                <a:ext uri="{FF2B5EF4-FFF2-40B4-BE49-F238E27FC236}">
                  <a16:creationId xmlns:a16="http://schemas.microsoft.com/office/drawing/2014/main" id="{8D89D65E-D5BB-1C3A-F40B-EFA3B1A795D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82057" name="WordArt 9">
              <a:extLst>
                <a:ext uri="{FF2B5EF4-FFF2-40B4-BE49-F238E27FC236}">
                  <a16:creationId xmlns:a16="http://schemas.microsoft.com/office/drawing/2014/main" id="{F6B1AD27-FD6B-69BA-7E6F-DA8418750FBE}"/>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82058" name="WordArt 10">
              <a:extLst>
                <a:ext uri="{FF2B5EF4-FFF2-40B4-BE49-F238E27FC236}">
                  <a16:creationId xmlns:a16="http://schemas.microsoft.com/office/drawing/2014/main" id="{EFACFB64-73C9-3B84-FF8F-621A0C8F9638}"/>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82059" name="WordArt 11">
            <a:extLst>
              <a:ext uri="{FF2B5EF4-FFF2-40B4-BE49-F238E27FC236}">
                <a16:creationId xmlns:a16="http://schemas.microsoft.com/office/drawing/2014/main" id="{F1AF4B90-A6EB-3736-C1B6-90CBE324DD48}"/>
              </a:ext>
            </a:extLst>
          </p:cNvPr>
          <p:cNvSpPr>
            <a:spLocks noChangeArrowheads="1" noChangeShapeType="1" noTextEdit="1"/>
          </p:cNvSpPr>
          <p:nvPr/>
        </p:nvSpPr>
        <p:spPr bwMode="auto">
          <a:xfrm>
            <a:off x="4283075" y="1385888"/>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03874" name="Rectangle 2">
            <a:extLst>
              <a:ext uri="{FF2B5EF4-FFF2-40B4-BE49-F238E27FC236}">
                <a16:creationId xmlns:a16="http://schemas.microsoft.com/office/drawing/2014/main" id="{73FA6030-70BA-3864-1A5D-D5966DD95BD9}"/>
              </a:ext>
            </a:extLst>
          </p:cNvPr>
          <p:cNvSpPr>
            <a:spLocks noChangeArrowheads="1"/>
          </p:cNvSpPr>
          <p:nvPr/>
        </p:nvSpPr>
        <p:spPr bwMode="auto">
          <a:xfrm>
            <a:off x="539750" y="2663825"/>
            <a:ext cx="81375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El tabaco es un veneno lento que causa efectos nocivos sobre los poderes físicos, mentales y morales.</a:t>
            </a:r>
            <a:endParaRPr lang="en-US" altLang="es-419" sz="2000"/>
          </a:p>
          <a:p>
            <a:r>
              <a:rPr lang="es-MX" altLang="es-419" sz="2000"/>
              <a:t>Al comienzo sus efectos casi no se notan. </a:t>
            </a:r>
            <a:endParaRPr lang="en-US" altLang="es-419" sz="2000"/>
          </a:p>
          <a:p>
            <a:r>
              <a:rPr lang="es-MX" altLang="es-419" sz="2000"/>
              <a:t>Excitan y luego paralizan los nervios, lo cual debilita y confunde el cerebro</a:t>
            </a:r>
            <a:endParaRPr lang="en-US" altLang="es-419" sz="2000"/>
          </a:p>
          <a:p>
            <a:r>
              <a:rPr lang="es-MX" altLang="es-419" sz="2000"/>
              <a:t>Quienes usan el tabaco están cometiendo  un suicidio lento lo cual es una transgresión del sexto mandamiento que dice “no matas”</a:t>
            </a:r>
            <a:endParaRPr lang="en-US" altLang="es-419" sz="2000"/>
          </a:p>
        </p:txBody>
      </p:sp>
      <p:sp>
        <p:nvSpPr>
          <p:cNvPr id="1103875" name="Rectangle 3">
            <a:extLst>
              <a:ext uri="{FF2B5EF4-FFF2-40B4-BE49-F238E27FC236}">
                <a16:creationId xmlns:a16="http://schemas.microsoft.com/office/drawing/2014/main" id="{8B51FE2C-DFE6-AC1B-5847-10CD75873C78}"/>
              </a:ext>
            </a:extLst>
          </p:cNvPr>
          <p:cNvSpPr>
            <a:spLocks noChangeArrowheads="1"/>
          </p:cNvSpPr>
          <p:nvPr/>
        </p:nvSpPr>
        <p:spPr bwMode="auto">
          <a:xfrm>
            <a:off x="3492500" y="2276475"/>
            <a:ext cx="1668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EL TABACO</a:t>
            </a:r>
            <a:endParaRPr lang="en-US" altLang="es-419" sz="2000">
              <a:solidFill>
                <a:srgbClr val="FFFF00"/>
              </a:solidFill>
            </a:endParaRPr>
          </a:p>
        </p:txBody>
      </p:sp>
      <p:grpSp>
        <p:nvGrpSpPr>
          <p:cNvPr id="1103879" name="Group 7">
            <a:extLst>
              <a:ext uri="{FF2B5EF4-FFF2-40B4-BE49-F238E27FC236}">
                <a16:creationId xmlns:a16="http://schemas.microsoft.com/office/drawing/2014/main" id="{DC92E714-23BF-1777-0EEE-9467202B3F83}"/>
              </a:ext>
            </a:extLst>
          </p:cNvPr>
          <p:cNvGrpSpPr>
            <a:grpSpLocks/>
          </p:cNvGrpSpPr>
          <p:nvPr/>
        </p:nvGrpSpPr>
        <p:grpSpPr bwMode="auto">
          <a:xfrm>
            <a:off x="323850" y="476250"/>
            <a:ext cx="4105275" cy="908050"/>
            <a:chOff x="385" y="164"/>
            <a:chExt cx="2586" cy="572"/>
          </a:xfrm>
        </p:grpSpPr>
        <p:sp>
          <p:nvSpPr>
            <p:cNvPr id="1103880" name="WordArt 8">
              <a:extLst>
                <a:ext uri="{FF2B5EF4-FFF2-40B4-BE49-F238E27FC236}">
                  <a16:creationId xmlns:a16="http://schemas.microsoft.com/office/drawing/2014/main" id="{06AC2425-135C-A378-8A15-A63C1EC3FAAE}"/>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03881" name="WordArt 9">
              <a:extLst>
                <a:ext uri="{FF2B5EF4-FFF2-40B4-BE49-F238E27FC236}">
                  <a16:creationId xmlns:a16="http://schemas.microsoft.com/office/drawing/2014/main" id="{444D3713-801F-FD27-F2FD-23565C667A7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03882" name="WordArt 10">
              <a:extLst>
                <a:ext uri="{FF2B5EF4-FFF2-40B4-BE49-F238E27FC236}">
                  <a16:creationId xmlns:a16="http://schemas.microsoft.com/office/drawing/2014/main" id="{91C65A4A-EFB4-D744-6688-AA94653F8F4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03883" name="WordArt 11">
            <a:extLst>
              <a:ext uri="{FF2B5EF4-FFF2-40B4-BE49-F238E27FC236}">
                <a16:creationId xmlns:a16="http://schemas.microsoft.com/office/drawing/2014/main" id="{93D3D78E-3596-51BC-342B-503EC1545143}"/>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1490" name="Rectangle 2">
            <a:extLst>
              <a:ext uri="{FF2B5EF4-FFF2-40B4-BE49-F238E27FC236}">
                <a16:creationId xmlns:a16="http://schemas.microsoft.com/office/drawing/2014/main" id="{138525E5-F03C-3C43-A433-F8753EB5BDC7}"/>
              </a:ext>
            </a:extLst>
          </p:cNvPr>
          <p:cNvSpPr>
            <a:spLocks noChangeArrowheads="1"/>
          </p:cNvSpPr>
          <p:nvPr/>
        </p:nvSpPr>
        <p:spPr bwMode="auto">
          <a:xfrm>
            <a:off x="395288" y="2554288"/>
            <a:ext cx="7921625" cy="310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El alcohol es una de las drogas de mas amplio uso en nuestro mundo. Ha devastado una cantidad incalculable de millones de vidas. No solo daña a quienes lo usan, si no también extrae un terrible costo de la sociedad en general, el cual se mide en hogares quebrantados, muertes accidentes enfermedades y pobreza</a:t>
            </a:r>
            <a:endParaRPr lang="en-US" altLang="es-419"/>
          </a:p>
          <a:p>
            <a:r>
              <a:rPr lang="es-MX" altLang="es-419"/>
              <a:t>El uso regular de bebidas alcoholicas produce eventualmente la perdida de la memoria, el juicio y la capacidad de aprender</a:t>
            </a:r>
          </a:p>
        </p:txBody>
      </p:sp>
      <p:sp>
        <p:nvSpPr>
          <p:cNvPr id="1471491" name="Rectangle 3">
            <a:extLst>
              <a:ext uri="{FF2B5EF4-FFF2-40B4-BE49-F238E27FC236}">
                <a16:creationId xmlns:a16="http://schemas.microsoft.com/office/drawing/2014/main" id="{0250290B-AAF2-FA75-D7C5-568AB9619BF2}"/>
              </a:ext>
            </a:extLst>
          </p:cNvPr>
          <p:cNvSpPr>
            <a:spLocks noChangeArrowheads="1"/>
          </p:cNvSpPr>
          <p:nvPr/>
        </p:nvSpPr>
        <p:spPr bwMode="auto">
          <a:xfrm>
            <a:off x="2484438" y="2060575"/>
            <a:ext cx="3844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LAS BEBIDAS ALCOHOLICAS</a:t>
            </a:r>
            <a:endParaRPr lang="en-US" altLang="es-419" sz="2000">
              <a:solidFill>
                <a:srgbClr val="FFFF00"/>
              </a:solidFill>
            </a:endParaRPr>
          </a:p>
        </p:txBody>
      </p:sp>
      <p:grpSp>
        <p:nvGrpSpPr>
          <p:cNvPr id="1471497" name="Group 9">
            <a:extLst>
              <a:ext uri="{FF2B5EF4-FFF2-40B4-BE49-F238E27FC236}">
                <a16:creationId xmlns:a16="http://schemas.microsoft.com/office/drawing/2014/main" id="{6B5FF453-229C-B2E8-EFD1-5585AF50C291}"/>
              </a:ext>
            </a:extLst>
          </p:cNvPr>
          <p:cNvGrpSpPr>
            <a:grpSpLocks/>
          </p:cNvGrpSpPr>
          <p:nvPr/>
        </p:nvGrpSpPr>
        <p:grpSpPr bwMode="auto">
          <a:xfrm>
            <a:off x="323850" y="476250"/>
            <a:ext cx="4105275" cy="908050"/>
            <a:chOff x="385" y="164"/>
            <a:chExt cx="2586" cy="572"/>
          </a:xfrm>
        </p:grpSpPr>
        <p:sp>
          <p:nvSpPr>
            <p:cNvPr id="1471498" name="WordArt 10">
              <a:extLst>
                <a:ext uri="{FF2B5EF4-FFF2-40B4-BE49-F238E27FC236}">
                  <a16:creationId xmlns:a16="http://schemas.microsoft.com/office/drawing/2014/main" id="{0C60D78E-6D37-DE39-FEE2-4BCD102ED618}"/>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1499" name="WordArt 11">
              <a:extLst>
                <a:ext uri="{FF2B5EF4-FFF2-40B4-BE49-F238E27FC236}">
                  <a16:creationId xmlns:a16="http://schemas.microsoft.com/office/drawing/2014/main" id="{D4804CC5-2858-898D-CE6F-7A30E77D7C6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1500" name="WordArt 12">
              <a:extLst>
                <a:ext uri="{FF2B5EF4-FFF2-40B4-BE49-F238E27FC236}">
                  <a16:creationId xmlns:a16="http://schemas.microsoft.com/office/drawing/2014/main" id="{4A861196-0634-23C6-E38A-2F49ABDA7F6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1501" name="WordArt 13">
            <a:extLst>
              <a:ext uri="{FF2B5EF4-FFF2-40B4-BE49-F238E27FC236}">
                <a16:creationId xmlns:a16="http://schemas.microsoft.com/office/drawing/2014/main" id="{0A631285-9A9B-34A9-2C07-5FC0DCCB9C91}"/>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7027" name="Rectangle 3">
            <a:extLst>
              <a:ext uri="{FF2B5EF4-FFF2-40B4-BE49-F238E27FC236}">
                <a16:creationId xmlns:a16="http://schemas.microsoft.com/office/drawing/2014/main" id="{8AD7D105-BA02-1770-4FC5-F89AFE1CC73F}"/>
              </a:ext>
            </a:extLst>
          </p:cNvPr>
          <p:cNvSpPr>
            <a:spLocks noChangeArrowheads="1"/>
          </p:cNvSpPr>
          <p:nvPr/>
        </p:nvSpPr>
        <p:spPr bwMode="auto">
          <a:xfrm>
            <a:off x="4716463" y="2471738"/>
            <a:ext cx="4068762" cy="21478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700"/>
              <a:t>Somos llamados para ser un pueblo piadoso, que piensa, siente y actúa de acuerdo con los principios del Cielo. </a:t>
            </a:r>
          </a:p>
        </p:txBody>
      </p:sp>
      <p:grpSp>
        <p:nvGrpSpPr>
          <p:cNvPr id="257035" name="Group 11">
            <a:extLst>
              <a:ext uri="{FF2B5EF4-FFF2-40B4-BE49-F238E27FC236}">
                <a16:creationId xmlns:a16="http://schemas.microsoft.com/office/drawing/2014/main" id="{C7F2208C-8F58-A07F-7059-39428CBCFB8A}"/>
              </a:ext>
            </a:extLst>
          </p:cNvPr>
          <p:cNvGrpSpPr>
            <a:grpSpLocks/>
          </p:cNvGrpSpPr>
          <p:nvPr/>
        </p:nvGrpSpPr>
        <p:grpSpPr bwMode="auto">
          <a:xfrm>
            <a:off x="323850" y="476250"/>
            <a:ext cx="4105275" cy="908050"/>
            <a:chOff x="385" y="164"/>
            <a:chExt cx="2586" cy="572"/>
          </a:xfrm>
        </p:grpSpPr>
        <p:sp>
          <p:nvSpPr>
            <p:cNvPr id="257036" name="WordArt 12">
              <a:extLst>
                <a:ext uri="{FF2B5EF4-FFF2-40B4-BE49-F238E27FC236}">
                  <a16:creationId xmlns:a16="http://schemas.microsoft.com/office/drawing/2014/main" id="{3B844242-240E-241B-60AD-4EEA6DBEEDDD}"/>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257037" name="WordArt 13">
              <a:extLst>
                <a:ext uri="{FF2B5EF4-FFF2-40B4-BE49-F238E27FC236}">
                  <a16:creationId xmlns:a16="http://schemas.microsoft.com/office/drawing/2014/main" id="{268BD402-EEFB-A937-49CE-CB8F2326AD5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257038" name="WordArt 14">
              <a:extLst>
                <a:ext uri="{FF2B5EF4-FFF2-40B4-BE49-F238E27FC236}">
                  <a16:creationId xmlns:a16="http://schemas.microsoft.com/office/drawing/2014/main" id="{43253D3D-64B8-DD6D-F919-60347DB6C375}"/>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257039" name="WordArt 15">
            <a:extLst>
              <a:ext uri="{FF2B5EF4-FFF2-40B4-BE49-F238E27FC236}">
                <a16:creationId xmlns:a16="http://schemas.microsoft.com/office/drawing/2014/main" id="{5056880F-6554-6BED-E6BF-809E1D4D1997}"/>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257040" name="Picture 16">
            <a:extLst>
              <a:ext uri="{FF2B5EF4-FFF2-40B4-BE49-F238E27FC236}">
                <a16:creationId xmlns:a16="http://schemas.microsoft.com/office/drawing/2014/main" id="{372C8F9A-1E26-C1F6-538E-9F2D2C311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4176713" cy="4176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02850" name="Rectangle 2">
            <a:extLst>
              <a:ext uri="{FF2B5EF4-FFF2-40B4-BE49-F238E27FC236}">
                <a16:creationId xmlns:a16="http://schemas.microsoft.com/office/drawing/2014/main" id="{BE0AA2BF-51DE-FEB6-8696-FB4CDBE2CA22}"/>
              </a:ext>
            </a:extLst>
          </p:cNvPr>
          <p:cNvSpPr>
            <a:spLocks noChangeArrowheads="1"/>
          </p:cNvSpPr>
          <p:nvPr/>
        </p:nvSpPr>
        <p:spPr bwMode="auto">
          <a:xfrm>
            <a:off x="395288" y="2974975"/>
            <a:ext cx="792162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Hay muchas otras sustancias dañinas tanto drogas y narcóticos a través de las cuales Satanás procura destruir las vidas humanas</a:t>
            </a:r>
            <a:endParaRPr lang="en-US" altLang="es-419"/>
          </a:p>
        </p:txBody>
      </p:sp>
      <p:sp>
        <p:nvSpPr>
          <p:cNvPr id="1102851" name="Rectangle 3">
            <a:extLst>
              <a:ext uri="{FF2B5EF4-FFF2-40B4-BE49-F238E27FC236}">
                <a16:creationId xmlns:a16="http://schemas.microsoft.com/office/drawing/2014/main" id="{F41E0535-0A90-4258-38CC-2EDD1F27D239}"/>
              </a:ext>
            </a:extLst>
          </p:cNvPr>
          <p:cNvSpPr>
            <a:spLocks noChangeArrowheads="1"/>
          </p:cNvSpPr>
          <p:nvPr/>
        </p:nvSpPr>
        <p:spPr bwMode="auto">
          <a:xfrm>
            <a:off x="2268538" y="2492375"/>
            <a:ext cx="4265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OTRAS DROGAS Y NARCOTIVOS</a:t>
            </a:r>
            <a:endParaRPr lang="en-US" altLang="es-419" sz="2000">
              <a:solidFill>
                <a:srgbClr val="FFFF00"/>
              </a:solidFill>
            </a:endParaRPr>
          </a:p>
        </p:txBody>
      </p:sp>
      <p:sp>
        <p:nvSpPr>
          <p:cNvPr id="1102852" name="Rectangle 4">
            <a:extLst>
              <a:ext uri="{FF2B5EF4-FFF2-40B4-BE49-F238E27FC236}">
                <a16:creationId xmlns:a16="http://schemas.microsoft.com/office/drawing/2014/main" id="{779380E3-D400-7C53-7DBF-FDF653C8F7A6}"/>
              </a:ext>
            </a:extLst>
          </p:cNvPr>
          <p:cNvSpPr>
            <a:spLocks noChangeArrowheads="1"/>
          </p:cNvSpPr>
          <p:nvPr/>
        </p:nvSpPr>
        <p:spPr bwMode="auto">
          <a:xfrm>
            <a:off x="395288" y="4373563"/>
            <a:ext cx="80645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Los verdaderos cristianos que mantienen su vista fija en Cristo, continuamente glorificaran a Dios con sus cuerpos, conscientes de que son su preciada posesión, comprada con su sangre preciosa</a:t>
            </a:r>
            <a:endParaRPr lang="en-US" altLang="es-419"/>
          </a:p>
        </p:txBody>
      </p:sp>
      <p:grpSp>
        <p:nvGrpSpPr>
          <p:cNvPr id="1102864" name="Group 16">
            <a:extLst>
              <a:ext uri="{FF2B5EF4-FFF2-40B4-BE49-F238E27FC236}">
                <a16:creationId xmlns:a16="http://schemas.microsoft.com/office/drawing/2014/main" id="{CE389036-C422-8583-2AE5-C77572F39BAB}"/>
              </a:ext>
            </a:extLst>
          </p:cNvPr>
          <p:cNvGrpSpPr>
            <a:grpSpLocks/>
          </p:cNvGrpSpPr>
          <p:nvPr/>
        </p:nvGrpSpPr>
        <p:grpSpPr bwMode="auto">
          <a:xfrm>
            <a:off x="323850" y="666750"/>
            <a:ext cx="4105275" cy="908050"/>
            <a:chOff x="385" y="164"/>
            <a:chExt cx="2586" cy="572"/>
          </a:xfrm>
        </p:grpSpPr>
        <p:sp>
          <p:nvSpPr>
            <p:cNvPr id="1102865" name="WordArt 17">
              <a:extLst>
                <a:ext uri="{FF2B5EF4-FFF2-40B4-BE49-F238E27FC236}">
                  <a16:creationId xmlns:a16="http://schemas.microsoft.com/office/drawing/2014/main" id="{C19678E1-1054-5314-1262-CD07B9EAB0CD}"/>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02866" name="WordArt 18">
              <a:extLst>
                <a:ext uri="{FF2B5EF4-FFF2-40B4-BE49-F238E27FC236}">
                  <a16:creationId xmlns:a16="http://schemas.microsoft.com/office/drawing/2014/main" id="{FE32A8F0-6A8B-8DEF-D784-9E670EB1D7B3}"/>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02867" name="WordArt 19">
              <a:extLst>
                <a:ext uri="{FF2B5EF4-FFF2-40B4-BE49-F238E27FC236}">
                  <a16:creationId xmlns:a16="http://schemas.microsoft.com/office/drawing/2014/main" id="{C9A8FDF4-10D7-6354-E13E-84361F0BD88C}"/>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02868" name="WordArt 20">
            <a:extLst>
              <a:ext uri="{FF2B5EF4-FFF2-40B4-BE49-F238E27FC236}">
                <a16:creationId xmlns:a16="http://schemas.microsoft.com/office/drawing/2014/main" id="{EA21DF3E-47C6-8F10-8B92-0C0B673DF707}"/>
              </a:ext>
            </a:extLst>
          </p:cNvPr>
          <p:cNvSpPr>
            <a:spLocks noChangeArrowheads="1" noChangeShapeType="1" noTextEdit="1"/>
          </p:cNvSpPr>
          <p:nvPr/>
        </p:nvSpPr>
        <p:spPr bwMode="auto">
          <a:xfrm>
            <a:off x="4283075" y="15303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3074" name="Rectangle 2">
            <a:extLst>
              <a:ext uri="{FF2B5EF4-FFF2-40B4-BE49-F238E27FC236}">
                <a16:creationId xmlns:a16="http://schemas.microsoft.com/office/drawing/2014/main" id="{31684454-DB63-5452-1632-00605F07F0B2}"/>
              </a:ext>
            </a:extLst>
          </p:cNvPr>
          <p:cNvSpPr>
            <a:spLocks noChangeArrowheads="1"/>
          </p:cNvSpPr>
          <p:nvPr/>
        </p:nvSpPr>
        <p:spPr bwMode="auto">
          <a:xfrm>
            <a:off x="3995738" y="1852613"/>
            <a:ext cx="4500562"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500"/>
              <a:t>La recreación significa re-creación en el sentido mas literal del termino.</a:t>
            </a:r>
            <a:endParaRPr lang="en-US" altLang="es-419" sz="2500"/>
          </a:p>
          <a:p>
            <a:r>
              <a:rPr lang="es-MX" altLang="es-419" sz="2500"/>
              <a:t>Fortalece, repara y refresca la mente y el cuerpo, de este modo preparando a los creyentes para volver con renovado vigor a sus vocaciones.</a:t>
            </a:r>
            <a:endParaRPr lang="en-US" altLang="es-419" sz="2500"/>
          </a:p>
        </p:txBody>
      </p:sp>
      <p:grpSp>
        <p:nvGrpSpPr>
          <p:cNvPr id="1283078" name="Group 6">
            <a:extLst>
              <a:ext uri="{FF2B5EF4-FFF2-40B4-BE49-F238E27FC236}">
                <a16:creationId xmlns:a16="http://schemas.microsoft.com/office/drawing/2014/main" id="{EAC826F4-876E-3B9A-0B77-BE64BEA157DF}"/>
              </a:ext>
            </a:extLst>
          </p:cNvPr>
          <p:cNvGrpSpPr>
            <a:grpSpLocks/>
          </p:cNvGrpSpPr>
          <p:nvPr/>
        </p:nvGrpSpPr>
        <p:grpSpPr bwMode="auto">
          <a:xfrm>
            <a:off x="323850" y="476250"/>
            <a:ext cx="4105275" cy="908050"/>
            <a:chOff x="385" y="164"/>
            <a:chExt cx="2586" cy="572"/>
          </a:xfrm>
        </p:grpSpPr>
        <p:sp>
          <p:nvSpPr>
            <p:cNvPr id="1283079" name="WordArt 7">
              <a:extLst>
                <a:ext uri="{FF2B5EF4-FFF2-40B4-BE49-F238E27FC236}">
                  <a16:creationId xmlns:a16="http://schemas.microsoft.com/office/drawing/2014/main" id="{43355FD4-DD8E-5455-3994-C7DE01377974}"/>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83080" name="WordArt 8">
              <a:extLst>
                <a:ext uri="{FF2B5EF4-FFF2-40B4-BE49-F238E27FC236}">
                  <a16:creationId xmlns:a16="http://schemas.microsoft.com/office/drawing/2014/main" id="{6901C1E7-1B03-A7D2-8CD3-E1D40F02C54A}"/>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83081" name="WordArt 9">
              <a:extLst>
                <a:ext uri="{FF2B5EF4-FFF2-40B4-BE49-F238E27FC236}">
                  <a16:creationId xmlns:a16="http://schemas.microsoft.com/office/drawing/2014/main" id="{408598E1-6AF8-025B-52FB-26298C908D90}"/>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83082" name="WordArt 10">
            <a:extLst>
              <a:ext uri="{FF2B5EF4-FFF2-40B4-BE49-F238E27FC236}">
                <a16:creationId xmlns:a16="http://schemas.microsoft.com/office/drawing/2014/main" id="{AAF723E0-2BF2-25C0-5520-249B91AA7BC7}"/>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283083" name="Picture 11">
            <a:extLst>
              <a:ext uri="{FF2B5EF4-FFF2-40B4-BE49-F238E27FC236}">
                <a16:creationId xmlns:a16="http://schemas.microsoft.com/office/drawing/2014/main" id="{DD800E33-DC8C-307A-FE5D-88CF7CB55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3422650" cy="403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0466" name="Rectangle 2">
            <a:extLst>
              <a:ext uri="{FF2B5EF4-FFF2-40B4-BE49-F238E27FC236}">
                <a16:creationId xmlns:a16="http://schemas.microsoft.com/office/drawing/2014/main" id="{F4FB7285-D684-185D-D4E7-C91D118C4142}"/>
              </a:ext>
            </a:extLst>
          </p:cNvPr>
          <p:cNvSpPr>
            <a:spLocks noChangeArrowheads="1"/>
          </p:cNvSpPr>
          <p:nvPr/>
        </p:nvSpPr>
        <p:spPr bwMode="auto">
          <a:xfrm>
            <a:off x="827088" y="2066925"/>
            <a:ext cx="75247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Las sagradas escrituras estable el siguiente principio que ayudara a que los cristianos seleccionen la recreación correcta</a:t>
            </a:r>
            <a:endParaRPr lang="en-US" altLang="es-419" sz="2400"/>
          </a:p>
          <a:p>
            <a:r>
              <a:rPr lang="es-MX" altLang="es-419" sz="2400"/>
              <a:t>No améis al mundo ni las cosas que están en el mundo. Si alguno ama al mundo, el amor del Padre no está en él. Por que todo lo que hay en el mundo, los deseos de la carne, los deseos de los ojos y la vanagloria de la vida, no proviene del Padre, si no del mundo 1 Juan 2:15,16</a:t>
            </a:r>
          </a:p>
        </p:txBody>
      </p:sp>
      <p:grpSp>
        <p:nvGrpSpPr>
          <p:cNvPr id="1470470" name="Group 6">
            <a:extLst>
              <a:ext uri="{FF2B5EF4-FFF2-40B4-BE49-F238E27FC236}">
                <a16:creationId xmlns:a16="http://schemas.microsoft.com/office/drawing/2014/main" id="{20166ABB-6A62-6295-FABB-D8C9BCEDEAED}"/>
              </a:ext>
            </a:extLst>
          </p:cNvPr>
          <p:cNvGrpSpPr>
            <a:grpSpLocks/>
          </p:cNvGrpSpPr>
          <p:nvPr/>
        </p:nvGrpSpPr>
        <p:grpSpPr bwMode="auto">
          <a:xfrm>
            <a:off x="323850" y="476250"/>
            <a:ext cx="4105275" cy="908050"/>
            <a:chOff x="385" y="164"/>
            <a:chExt cx="2586" cy="572"/>
          </a:xfrm>
        </p:grpSpPr>
        <p:sp>
          <p:nvSpPr>
            <p:cNvPr id="1470471" name="WordArt 7">
              <a:extLst>
                <a:ext uri="{FF2B5EF4-FFF2-40B4-BE49-F238E27FC236}">
                  <a16:creationId xmlns:a16="http://schemas.microsoft.com/office/drawing/2014/main" id="{65C5726A-8D61-53FC-D327-35CF48A12EEB}"/>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0472" name="WordArt 8">
              <a:extLst>
                <a:ext uri="{FF2B5EF4-FFF2-40B4-BE49-F238E27FC236}">
                  <a16:creationId xmlns:a16="http://schemas.microsoft.com/office/drawing/2014/main" id="{AC0DB2C8-405F-F859-8D26-4DAD46D0DAF9}"/>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0473" name="WordArt 9">
              <a:extLst>
                <a:ext uri="{FF2B5EF4-FFF2-40B4-BE49-F238E27FC236}">
                  <a16:creationId xmlns:a16="http://schemas.microsoft.com/office/drawing/2014/main" id="{9B0843BD-8BE8-B73F-7FEF-CDCD37DCAE4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0474" name="WordArt 10">
            <a:extLst>
              <a:ext uri="{FF2B5EF4-FFF2-40B4-BE49-F238E27FC236}">
                <a16:creationId xmlns:a16="http://schemas.microsoft.com/office/drawing/2014/main" id="{7CAAAB12-2667-D75A-39AB-8676CA154289}"/>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5122" name="Rectangle 2">
            <a:extLst>
              <a:ext uri="{FF2B5EF4-FFF2-40B4-BE49-F238E27FC236}">
                <a16:creationId xmlns:a16="http://schemas.microsoft.com/office/drawing/2014/main" id="{7947EDDC-D5AD-45CE-EE8C-0B2A060B1B86}"/>
              </a:ext>
            </a:extLst>
          </p:cNvPr>
          <p:cNvSpPr>
            <a:spLocks noChangeArrowheads="1"/>
          </p:cNvSpPr>
          <p:nvPr/>
        </p:nvSpPr>
        <p:spPr bwMode="auto">
          <a:xfrm>
            <a:off x="827088" y="2693988"/>
            <a:ext cx="7416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El descanso adecuado es esencial para la salvación del cuerpo y la mente. Cristo nos extiende la compasiva orden que les dió a sus discípulos cansados: venid vosotros aparte a un lugar desierto y descansad un poco Mar. 6:31</a:t>
            </a:r>
            <a:endParaRPr lang="en-US" altLang="es-419" sz="2000"/>
          </a:p>
        </p:txBody>
      </p:sp>
      <p:sp>
        <p:nvSpPr>
          <p:cNvPr id="1285123" name="Rectangle 3">
            <a:extLst>
              <a:ext uri="{FF2B5EF4-FFF2-40B4-BE49-F238E27FC236}">
                <a16:creationId xmlns:a16="http://schemas.microsoft.com/office/drawing/2014/main" id="{153FA941-8160-8E46-EEC8-3E4E05DAAEBD}"/>
              </a:ext>
            </a:extLst>
          </p:cNvPr>
          <p:cNvSpPr>
            <a:spLocks noChangeArrowheads="1"/>
          </p:cNvSpPr>
          <p:nvPr/>
        </p:nvSpPr>
        <p:spPr bwMode="auto">
          <a:xfrm>
            <a:off x="2627313" y="2133600"/>
            <a:ext cx="3757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BENDICION DEL REPOSO</a:t>
            </a:r>
            <a:endParaRPr lang="en-US" altLang="es-419" sz="2000">
              <a:solidFill>
                <a:srgbClr val="FFFF00"/>
              </a:solidFill>
            </a:endParaRPr>
          </a:p>
        </p:txBody>
      </p:sp>
      <p:sp>
        <p:nvSpPr>
          <p:cNvPr id="1285124" name="Rectangle 4">
            <a:extLst>
              <a:ext uri="{FF2B5EF4-FFF2-40B4-BE49-F238E27FC236}">
                <a16:creationId xmlns:a16="http://schemas.microsoft.com/office/drawing/2014/main" id="{966508F1-D579-8870-43FE-5C083E878B31}"/>
              </a:ext>
            </a:extLst>
          </p:cNvPr>
          <p:cNvSpPr>
            <a:spLocks noChangeArrowheads="1"/>
          </p:cNvSpPr>
          <p:nvPr/>
        </p:nvSpPr>
        <p:spPr bwMode="auto">
          <a:xfrm>
            <a:off x="900113" y="4124325"/>
            <a:ext cx="7416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Descansar significa mas que dormir o cesar de cumplir nuestras tareas regulares, abarca la forma en que usamos nuestro tiempo libre. La fatiga no siempre proviene de la tensión o por trabajar demasiado tiempo o en forma muy intensa</a:t>
            </a:r>
            <a:endParaRPr lang="en-US" altLang="es-419" sz="2000"/>
          </a:p>
        </p:txBody>
      </p:sp>
      <p:grpSp>
        <p:nvGrpSpPr>
          <p:cNvPr id="1285129" name="Group 9">
            <a:extLst>
              <a:ext uri="{FF2B5EF4-FFF2-40B4-BE49-F238E27FC236}">
                <a16:creationId xmlns:a16="http://schemas.microsoft.com/office/drawing/2014/main" id="{F2691D35-6F0F-F3F3-C5F0-D36D3F2D6335}"/>
              </a:ext>
            </a:extLst>
          </p:cNvPr>
          <p:cNvGrpSpPr>
            <a:grpSpLocks/>
          </p:cNvGrpSpPr>
          <p:nvPr/>
        </p:nvGrpSpPr>
        <p:grpSpPr bwMode="auto">
          <a:xfrm>
            <a:off x="323850" y="476250"/>
            <a:ext cx="4105275" cy="908050"/>
            <a:chOff x="385" y="164"/>
            <a:chExt cx="2586" cy="572"/>
          </a:xfrm>
        </p:grpSpPr>
        <p:sp>
          <p:nvSpPr>
            <p:cNvPr id="1285130" name="WordArt 10">
              <a:extLst>
                <a:ext uri="{FF2B5EF4-FFF2-40B4-BE49-F238E27FC236}">
                  <a16:creationId xmlns:a16="http://schemas.microsoft.com/office/drawing/2014/main" id="{278E9E84-34DF-8B91-4E4F-4B5D065E8A93}"/>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85131" name="WordArt 11">
              <a:extLst>
                <a:ext uri="{FF2B5EF4-FFF2-40B4-BE49-F238E27FC236}">
                  <a16:creationId xmlns:a16="http://schemas.microsoft.com/office/drawing/2014/main" id="{2951014E-5628-DEF7-5782-4394649D31A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85132" name="WordArt 12">
              <a:extLst>
                <a:ext uri="{FF2B5EF4-FFF2-40B4-BE49-F238E27FC236}">
                  <a16:creationId xmlns:a16="http://schemas.microsoft.com/office/drawing/2014/main" id="{7CF21C5F-A491-9573-C493-40ACD39691DD}"/>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85133" name="WordArt 13">
            <a:extLst>
              <a:ext uri="{FF2B5EF4-FFF2-40B4-BE49-F238E27FC236}">
                <a16:creationId xmlns:a16="http://schemas.microsoft.com/office/drawing/2014/main" id="{8F277591-4109-3B85-70B6-41DB8E33C4E3}"/>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8564" name="Rectangle 4">
            <a:extLst>
              <a:ext uri="{FF2B5EF4-FFF2-40B4-BE49-F238E27FC236}">
                <a16:creationId xmlns:a16="http://schemas.microsoft.com/office/drawing/2014/main" id="{3CB13DBA-2D2A-81AE-7626-E248951496AF}"/>
              </a:ext>
            </a:extLst>
          </p:cNvPr>
          <p:cNvSpPr>
            <a:spLocks noChangeArrowheads="1"/>
          </p:cNvSpPr>
          <p:nvPr/>
        </p:nvSpPr>
        <p:spPr bwMode="auto">
          <a:xfrm>
            <a:off x="468313" y="3175000"/>
            <a:ext cx="82804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Los medios de comunicación mencionados pueden servir como excelentes agentes educativos. Han cambiado enteramente la atmósfera de nuestro mundo moderno y nos han puesto en fácil contacto con la vida el pensamiento y las actividades del mundo entero.</a:t>
            </a:r>
            <a:endParaRPr lang="en-US" altLang="es-419"/>
          </a:p>
        </p:txBody>
      </p:sp>
      <p:sp>
        <p:nvSpPr>
          <p:cNvPr id="578565" name="Rectangle 5">
            <a:extLst>
              <a:ext uri="{FF2B5EF4-FFF2-40B4-BE49-F238E27FC236}">
                <a16:creationId xmlns:a16="http://schemas.microsoft.com/office/drawing/2014/main" id="{C86452C1-5B19-19DB-34CF-1EF40C116EE1}"/>
              </a:ext>
            </a:extLst>
          </p:cNvPr>
          <p:cNvSpPr>
            <a:spLocks noChangeArrowheads="1"/>
          </p:cNvSpPr>
          <p:nvPr/>
        </p:nvSpPr>
        <p:spPr bwMode="auto">
          <a:xfrm>
            <a:off x="250825" y="2276475"/>
            <a:ext cx="8756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LAS PELICULAS, LA TELEVISION, LA RADIO Y LAS CINTAS DE VIDEO</a:t>
            </a:r>
            <a:endParaRPr lang="en-US" altLang="es-419" sz="2000">
              <a:solidFill>
                <a:srgbClr val="FFFF00"/>
              </a:solidFill>
            </a:endParaRPr>
          </a:p>
        </p:txBody>
      </p:sp>
      <p:grpSp>
        <p:nvGrpSpPr>
          <p:cNvPr id="578571" name="Group 11">
            <a:extLst>
              <a:ext uri="{FF2B5EF4-FFF2-40B4-BE49-F238E27FC236}">
                <a16:creationId xmlns:a16="http://schemas.microsoft.com/office/drawing/2014/main" id="{8557E0A8-08DD-443A-0F85-178203CAF288}"/>
              </a:ext>
            </a:extLst>
          </p:cNvPr>
          <p:cNvGrpSpPr>
            <a:grpSpLocks/>
          </p:cNvGrpSpPr>
          <p:nvPr/>
        </p:nvGrpSpPr>
        <p:grpSpPr bwMode="auto">
          <a:xfrm>
            <a:off x="323850" y="476250"/>
            <a:ext cx="4105275" cy="908050"/>
            <a:chOff x="385" y="164"/>
            <a:chExt cx="2586" cy="572"/>
          </a:xfrm>
        </p:grpSpPr>
        <p:sp>
          <p:nvSpPr>
            <p:cNvPr id="578572" name="WordArt 12">
              <a:extLst>
                <a:ext uri="{FF2B5EF4-FFF2-40B4-BE49-F238E27FC236}">
                  <a16:creationId xmlns:a16="http://schemas.microsoft.com/office/drawing/2014/main" id="{FD35C4D5-DD24-D664-AB56-4711C6D74EE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578573" name="WordArt 13">
              <a:extLst>
                <a:ext uri="{FF2B5EF4-FFF2-40B4-BE49-F238E27FC236}">
                  <a16:creationId xmlns:a16="http://schemas.microsoft.com/office/drawing/2014/main" id="{8A0F8973-C98B-70A5-42E4-1F1B73AE34F7}"/>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578574" name="WordArt 14">
              <a:extLst>
                <a:ext uri="{FF2B5EF4-FFF2-40B4-BE49-F238E27FC236}">
                  <a16:creationId xmlns:a16="http://schemas.microsoft.com/office/drawing/2014/main" id="{C42E6A66-57B3-DCEF-B165-8738B06CE2A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578575" name="WordArt 15">
            <a:extLst>
              <a:ext uri="{FF2B5EF4-FFF2-40B4-BE49-F238E27FC236}">
                <a16:creationId xmlns:a16="http://schemas.microsoft.com/office/drawing/2014/main" id="{163045B5-C2FD-29EC-C26F-420C64685CBA}"/>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9443" name="Rectangle 3">
            <a:extLst>
              <a:ext uri="{FF2B5EF4-FFF2-40B4-BE49-F238E27FC236}">
                <a16:creationId xmlns:a16="http://schemas.microsoft.com/office/drawing/2014/main" id="{13972535-1FE8-51A6-400A-25D6B03F7762}"/>
              </a:ext>
            </a:extLst>
          </p:cNvPr>
          <p:cNvSpPr>
            <a:spLocks noChangeArrowheads="1"/>
          </p:cNvSpPr>
          <p:nvPr/>
        </p:nvSpPr>
        <p:spPr bwMode="auto">
          <a:xfrm>
            <a:off x="179388" y="2095500"/>
            <a:ext cx="8756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LAS PELICULAS, LA TELEVISION, LA RADIO Y LAS CINTAS DE VIDEO</a:t>
            </a:r>
            <a:endParaRPr lang="en-US" altLang="es-419" sz="2000">
              <a:solidFill>
                <a:srgbClr val="FFFF00"/>
              </a:solidFill>
            </a:endParaRPr>
          </a:p>
        </p:txBody>
      </p:sp>
      <p:sp>
        <p:nvSpPr>
          <p:cNvPr id="1469444" name="Rectangle 4">
            <a:extLst>
              <a:ext uri="{FF2B5EF4-FFF2-40B4-BE49-F238E27FC236}">
                <a16:creationId xmlns:a16="http://schemas.microsoft.com/office/drawing/2014/main" id="{6C2737F4-7D67-A76B-3056-3E5A265FFD0E}"/>
              </a:ext>
            </a:extLst>
          </p:cNvPr>
          <p:cNvSpPr>
            <a:spLocks noChangeArrowheads="1"/>
          </p:cNvSpPr>
          <p:nvPr/>
        </p:nvSpPr>
        <p:spPr bwMode="auto">
          <a:xfrm>
            <a:off x="323850" y="2495550"/>
            <a:ext cx="8351838"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b="0"/>
              <a:t>El cristiano debe recordar que la televisión y los videos causan un impacto mayor en la vida de un individuo que cualquier otra actividad.</a:t>
            </a:r>
            <a:endParaRPr lang="en-US" altLang="es-419" b="0"/>
          </a:p>
        </p:txBody>
      </p:sp>
      <p:sp>
        <p:nvSpPr>
          <p:cNvPr id="1469445" name="Rectangle 5">
            <a:extLst>
              <a:ext uri="{FF2B5EF4-FFF2-40B4-BE49-F238E27FC236}">
                <a16:creationId xmlns:a16="http://schemas.microsoft.com/office/drawing/2014/main" id="{AA71D1F1-650F-7536-CF83-1CA91ABD0A37}"/>
              </a:ext>
            </a:extLst>
          </p:cNvPr>
          <p:cNvSpPr>
            <a:spLocks noChangeArrowheads="1"/>
          </p:cNvSpPr>
          <p:nvPr/>
        </p:nvSpPr>
        <p:spPr bwMode="auto">
          <a:xfrm>
            <a:off x="323850" y="3790950"/>
            <a:ext cx="85026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b="0"/>
              <a:t>Los medios de comunicación audiovisuales no son malos en si mismos</a:t>
            </a:r>
            <a:endParaRPr lang="en-US" altLang="es-419" b="0"/>
          </a:p>
        </p:txBody>
      </p:sp>
      <p:sp>
        <p:nvSpPr>
          <p:cNvPr id="1469446" name="Rectangle 6">
            <a:extLst>
              <a:ext uri="{FF2B5EF4-FFF2-40B4-BE49-F238E27FC236}">
                <a16:creationId xmlns:a16="http://schemas.microsoft.com/office/drawing/2014/main" id="{8346CE1D-A4BF-997A-A9CB-781423EB4808}"/>
              </a:ext>
            </a:extLst>
          </p:cNvPr>
          <p:cNvSpPr>
            <a:spLocks noChangeArrowheads="1"/>
          </p:cNvSpPr>
          <p:nvPr/>
        </p:nvSpPr>
        <p:spPr bwMode="auto">
          <a:xfrm>
            <a:off x="373063" y="4583113"/>
            <a:ext cx="857726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b="0"/>
              <a:t>Los mismos canales que revelan las profundidades de la maldad humana, comunican también la predicación del evangelio de la salvación.</a:t>
            </a:r>
            <a:endParaRPr lang="en-US" altLang="es-419" b="0"/>
          </a:p>
        </p:txBody>
      </p:sp>
      <p:grpSp>
        <p:nvGrpSpPr>
          <p:cNvPr id="1469451" name="Group 11">
            <a:extLst>
              <a:ext uri="{FF2B5EF4-FFF2-40B4-BE49-F238E27FC236}">
                <a16:creationId xmlns:a16="http://schemas.microsoft.com/office/drawing/2014/main" id="{0FD32660-FA20-6C32-F733-7C9B328EA615}"/>
              </a:ext>
            </a:extLst>
          </p:cNvPr>
          <p:cNvGrpSpPr>
            <a:grpSpLocks/>
          </p:cNvGrpSpPr>
          <p:nvPr/>
        </p:nvGrpSpPr>
        <p:grpSpPr bwMode="auto">
          <a:xfrm>
            <a:off x="323850" y="522288"/>
            <a:ext cx="4105275" cy="908050"/>
            <a:chOff x="385" y="164"/>
            <a:chExt cx="2586" cy="572"/>
          </a:xfrm>
        </p:grpSpPr>
        <p:sp>
          <p:nvSpPr>
            <p:cNvPr id="1469452" name="WordArt 12">
              <a:extLst>
                <a:ext uri="{FF2B5EF4-FFF2-40B4-BE49-F238E27FC236}">
                  <a16:creationId xmlns:a16="http://schemas.microsoft.com/office/drawing/2014/main" id="{E2B59370-E53F-EB01-A477-4237EEF5D590}"/>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9453" name="WordArt 13">
              <a:extLst>
                <a:ext uri="{FF2B5EF4-FFF2-40B4-BE49-F238E27FC236}">
                  <a16:creationId xmlns:a16="http://schemas.microsoft.com/office/drawing/2014/main" id="{27E06FF7-9F56-04AA-D68C-51383B59DD34}"/>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9454" name="WordArt 14">
              <a:extLst>
                <a:ext uri="{FF2B5EF4-FFF2-40B4-BE49-F238E27FC236}">
                  <a16:creationId xmlns:a16="http://schemas.microsoft.com/office/drawing/2014/main" id="{5B3600DD-9716-9E2F-B10C-9F455B27F81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9455" name="WordArt 15">
            <a:extLst>
              <a:ext uri="{FF2B5EF4-FFF2-40B4-BE49-F238E27FC236}">
                <a16:creationId xmlns:a16="http://schemas.microsoft.com/office/drawing/2014/main" id="{D2A15773-DB5C-8097-7B82-6F1168FBBADD}"/>
              </a:ext>
            </a:extLst>
          </p:cNvPr>
          <p:cNvSpPr>
            <a:spLocks noChangeArrowheads="1" noChangeShapeType="1" noTextEdit="1"/>
          </p:cNvSpPr>
          <p:nvPr/>
        </p:nvSpPr>
        <p:spPr bwMode="auto">
          <a:xfrm>
            <a:off x="4283075" y="1385888"/>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0611" name="Rectangle 3">
            <a:extLst>
              <a:ext uri="{FF2B5EF4-FFF2-40B4-BE49-F238E27FC236}">
                <a16:creationId xmlns:a16="http://schemas.microsoft.com/office/drawing/2014/main" id="{CC5E9FB8-491F-32B3-FC81-E02D6357FBF7}"/>
              </a:ext>
            </a:extLst>
          </p:cNvPr>
          <p:cNvSpPr>
            <a:spLocks noChangeArrowheads="1"/>
          </p:cNvSpPr>
          <p:nvPr/>
        </p:nvSpPr>
        <p:spPr bwMode="auto">
          <a:xfrm>
            <a:off x="4140200" y="3213100"/>
            <a:ext cx="4752975"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Las mismas altas normas se aplacan a la lectura y la música del Cristiano. La música es un don de Dios, capaz de inspirar en nosotros pensamientos puros, nobles y elevados.</a:t>
            </a:r>
            <a:endParaRPr lang="en-US" altLang="es-419"/>
          </a:p>
        </p:txBody>
      </p:sp>
      <p:sp>
        <p:nvSpPr>
          <p:cNvPr id="580612" name="Rectangle 4">
            <a:extLst>
              <a:ext uri="{FF2B5EF4-FFF2-40B4-BE49-F238E27FC236}">
                <a16:creationId xmlns:a16="http://schemas.microsoft.com/office/drawing/2014/main" id="{0BAB1B5D-0D40-E744-2053-CFAC8719997E}"/>
              </a:ext>
            </a:extLst>
          </p:cNvPr>
          <p:cNvSpPr>
            <a:spLocks noChangeArrowheads="1"/>
          </p:cNvSpPr>
          <p:nvPr/>
        </p:nvSpPr>
        <p:spPr bwMode="auto">
          <a:xfrm>
            <a:off x="2555875" y="2492375"/>
            <a:ext cx="3533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LECTURA Y LA MÚSICA</a:t>
            </a:r>
            <a:endParaRPr lang="en-US" altLang="es-419" sz="2000">
              <a:solidFill>
                <a:srgbClr val="FFFF00"/>
              </a:solidFill>
            </a:endParaRPr>
          </a:p>
        </p:txBody>
      </p:sp>
      <p:pic>
        <p:nvPicPr>
          <p:cNvPr id="580613" name="Picture 5">
            <a:extLst>
              <a:ext uri="{FF2B5EF4-FFF2-40B4-BE49-F238E27FC236}">
                <a16:creationId xmlns:a16="http://schemas.microsoft.com/office/drawing/2014/main" id="{83A066C5-6E9D-7F6F-8E1B-1F23CF7C9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57563"/>
            <a:ext cx="3132138" cy="1152525"/>
          </a:xfrm>
          <a:prstGeom prst="rect">
            <a:avLst/>
          </a:prstGeom>
          <a:noFill/>
          <a:extLst>
            <a:ext uri="{909E8E84-426E-40DD-AFC4-6F175D3DCCD1}">
              <a14:hiddenFill xmlns:a14="http://schemas.microsoft.com/office/drawing/2010/main">
                <a:solidFill>
                  <a:srgbClr val="FFFFFF"/>
                </a:solidFill>
              </a14:hiddenFill>
            </a:ext>
          </a:extLst>
        </p:spPr>
      </p:pic>
      <p:grpSp>
        <p:nvGrpSpPr>
          <p:cNvPr id="580616" name="Group 8">
            <a:extLst>
              <a:ext uri="{FF2B5EF4-FFF2-40B4-BE49-F238E27FC236}">
                <a16:creationId xmlns:a16="http://schemas.microsoft.com/office/drawing/2014/main" id="{1CF6649F-30BA-5BA9-89D4-4996FB996B90}"/>
              </a:ext>
            </a:extLst>
          </p:cNvPr>
          <p:cNvGrpSpPr>
            <a:grpSpLocks/>
          </p:cNvGrpSpPr>
          <p:nvPr/>
        </p:nvGrpSpPr>
        <p:grpSpPr bwMode="auto">
          <a:xfrm>
            <a:off x="323850" y="476250"/>
            <a:ext cx="4105275" cy="908050"/>
            <a:chOff x="385" y="164"/>
            <a:chExt cx="2586" cy="572"/>
          </a:xfrm>
        </p:grpSpPr>
        <p:sp>
          <p:nvSpPr>
            <p:cNvPr id="580617" name="WordArt 9">
              <a:extLst>
                <a:ext uri="{FF2B5EF4-FFF2-40B4-BE49-F238E27FC236}">
                  <a16:creationId xmlns:a16="http://schemas.microsoft.com/office/drawing/2014/main" id="{72BA61C3-9EE1-97C6-A12F-6C0DC7FF67B2}"/>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580618" name="WordArt 10">
              <a:extLst>
                <a:ext uri="{FF2B5EF4-FFF2-40B4-BE49-F238E27FC236}">
                  <a16:creationId xmlns:a16="http://schemas.microsoft.com/office/drawing/2014/main" id="{1AD7703D-D94F-A639-7328-CAFB0723A5BE}"/>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580619" name="WordArt 11">
              <a:extLst>
                <a:ext uri="{FF2B5EF4-FFF2-40B4-BE49-F238E27FC236}">
                  <a16:creationId xmlns:a16="http://schemas.microsoft.com/office/drawing/2014/main" id="{1E8151EA-EB80-2E62-3EE4-F20A8ECFD16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580620" name="WordArt 12">
            <a:extLst>
              <a:ext uri="{FF2B5EF4-FFF2-40B4-BE49-F238E27FC236}">
                <a16:creationId xmlns:a16="http://schemas.microsoft.com/office/drawing/2014/main" id="{A999CEFF-A13D-DC49-1D01-217CF56987F1}"/>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8418" name="Rectangle 2">
            <a:extLst>
              <a:ext uri="{FF2B5EF4-FFF2-40B4-BE49-F238E27FC236}">
                <a16:creationId xmlns:a16="http://schemas.microsoft.com/office/drawing/2014/main" id="{DF38977A-B133-38E5-2E06-502DE76EE7C0}"/>
              </a:ext>
            </a:extLst>
          </p:cNvPr>
          <p:cNvSpPr>
            <a:spLocks noChangeArrowheads="1"/>
          </p:cNvSpPr>
          <p:nvPr/>
        </p:nvSpPr>
        <p:spPr bwMode="auto">
          <a:xfrm>
            <a:off x="574675" y="2898775"/>
            <a:ext cx="8101013"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Por otra parte, la música degradante destruye el ritmo del alma y quebranta la moralidad. Por esto, los seguidores de Cristo rehuyen toda melodía que participe de la naturaleza de jazz, el rock o formas hibridas relacionadas con ellos, o cualquier lenguaje que exprese sentimientos necios o triviales. (Rom. 13:11-14; 1 Ped. 2:11)</a:t>
            </a:r>
            <a:endParaRPr lang="en-US" altLang="es-419" sz="2100"/>
          </a:p>
          <a:p>
            <a:r>
              <a:rPr lang="es-MX" altLang="es-419" sz="2100"/>
              <a:t>La lectura también ofrece mucho que es de valor. Existe gran cantidad de buenas publicaciones que cultivan y expanden la mente.</a:t>
            </a:r>
          </a:p>
        </p:txBody>
      </p:sp>
      <p:sp>
        <p:nvSpPr>
          <p:cNvPr id="1468419" name="Rectangle 3">
            <a:extLst>
              <a:ext uri="{FF2B5EF4-FFF2-40B4-BE49-F238E27FC236}">
                <a16:creationId xmlns:a16="http://schemas.microsoft.com/office/drawing/2014/main" id="{2611E2BF-73D7-309E-117A-9B81ECBDEE37}"/>
              </a:ext>
            </a:extLst>
          </p:cNvPr>
          <p:cNvSpPr>
            <a:spLocks noChangeArrowheads="1"/>
          </p:cNvSpPr>
          <p:nvPr/>
        </p:nvSpPr>
        <p:spPr bwMode="auto">
          <a:xfrm>
            <a:off x="2771775" y="2420938"/>
            <a:ext cx="3533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LECTURA Y LA MUSICA</a:t>
            </a:r>
            <a:endParaRPr lang="en-US" altLang="es-419" sz="2000">
              <a:solidFill>
                <a:srgbClr val="FFFF00"/>
              </a:solidFill>
            </a:endParaRPr>
          </a:p>
        </p:txBody>
      </p:sp>
      <p:grpSp>
        <p:nvGrpSpPr>
          <p:cNvPr id="1468423" name="Group 7">
            <a:extLst>
              <a:ext uri="{FF2B5EF4-FFF2-40B4-BE49-F238E27FC236}">
                <a16:creationId xmlns:a16="http://schemas.microsoft.com/office/drawing/2014/main" id="{3675FADB-4FA6-657A-D20E-FD342BF37A6D}"/>
              </a:ext>
            </a:extLst>
          </p:cNvPr>
          <p:cNvGrpSpPr>
            <a:grpSpLocks/>
          </p:cNvGrpSpPr>
          <p:nvPr/>
        </p:nvGrpSpPr>
        <p:grpSpPr bwMode="auto">
          <a:xfrm>
            <a:off x="323850" y="476250"/>
            <a:ext cx="4105275" cy="908050"/>
            <a:chOff x="385" y="164"/>
            <a:chExt cx="2586" cy="572"/>
          </a:xfrm>
        </p:grpSpPr>
        <p:sp>
          <p:nvSpPr>
            <p:cNvPr id="1468424" name="WordArt 8">
              <a:extLst>
                <a:ext uri="{FF2B5EF4-FFF2-40B4-BE49-F238E27FC236}">
                  <a16:creationId xmlns:a16="http://schemas.microsoft.com/office/drawing/2014/main" id="{9F3B489A-AA61-1EEB-B0A8-99FCAB0CD2E0}"/>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8425" name="WordArt 9">
              <a:extLst>
                <a:ext uri="{FF2B5EF4-FFF2-40B4-BE49-F238E27FC236}">
                  <a16:creationId xmlns:a16="http://schemas.microsoft.com/office/drawing/2014/main" id="{2562FA3C-55CF-3810-5407-170118B87B4E}"/>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8426" name="WordArt 10">
              <a:extLst>
                <a:ext uri="{FF2B5EF4-FFF2-40B4-BE49-F238E27FC236}">
                  <a16:creationId xmlns:a16="http://schemas.microsoft.com/office/drawing/2014/main" id="{66C16D52-EB20-5CC0-F705-91F4A5E79122}"/>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8427" name="WordArt 11">
            <a:extLst>
              <a:ext uri="{FF2B5EF4-FFF2-40B4-BE49-F238E27FC236}">
                <a16:creationId xmlns:a16="http://schemas.microsoft.com/office/drawing/2014/main" id="{B05F00E3-E906-C12F-0B0E-4275F2270140}"/>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9588" name="Rectangle 4">
            <a:extLst>
              <a:ext uri="{FF2B5EF4-FFF2-40B4-BE49-F238E27FC236}">
                <a16:creationId xmlns:a16="http://schemas.microsoft.com/office/drawing/2014/main" id="{890517F8-1C05-C22E-AF72-9C7BA1B569C1}"/>
              </a:ext>
            </a:extLst>
          </p:cNvPr>
          <p:cNvSpPr>
            <a:spLocks noChangeArrowheads="1"/>
          </p:cNvSpPr>
          <p:nvPr/>
        </p:nvSpPr>
        <p:spPr bwMode="auto">
          <a:xfrm>
            <a:off x="539750" y="2889250"/>
            <a:ext cx="7920038"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Los adventistas enseñan además que los juegos de azar, los naipes, la asistencia al teatro y baile deben evitarse 1 Juan 2:15-17.</a:t>
            </a:r>
            <a:endParaRPr lang="en-US" altLang="es-419"/>
          </a:p>
          <a:p>
            <a:r>
              <a:rPr lang="es-MX" altLang="es-419"/>
              <a:t>Se oponen a la práctica de pasar tiempo en la contemplación de actividades deportivas violentes Fil 4:8</a:t>
            </a:r>
            <a:endParaRPr lang="en-US" altLang="es-419"/>
          </a:p>
          <a:p>
            <a:r>
              <a:rPr lang="es-MX" altLang="es-419"/>
              <a:t>Los Cristianos prefieren participar en actividades creativas saludables, que verdaderamente renueven su naturaleza física, menta y espiritual.</a:t>
            </a:r>
            <a:endParaRPr lang="en-US" altLang="es-419"/>
          </a:p>
        </p:txBody>
      </p:sp>
      <p:sp>
        <p:nvSpPr>
          <p:cNvPr id="579589" name="Rectangle 5">
            <a:extLst>
              <a:ext uri="{FF2B5EF4-FFF2-40B4-BE49-F238E27FC236}">
                <a16:creationId xmlns:a16="http://schemas.microsoft.com/office/drawing/2014/main" id="{EC46B0A8-6C55-1392-244A-B1AC1BFE6E2D}"/>
              </a:ext>
            </a:extLst>
          </p:cNvPr>
          <p:cNvSpPr>
            <a:spLocks noChangeArrowheads="1"/>
          </p:cNvSpPr>
          <p:nvPr/>
        </p:nvSpPr>
        <p:spPr bwMode="auto">
          <a:xfrm>
            <a:off x="2627313" y="2349500"/>
            <a:ext cx="3960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ACTIVIDADES INACEPTABLES</a:t>
            </a:r>
            <a:endParaRPr lang="en-US" altLang="es-419" sz="2000">
              <a:solidFill>
                <a:srgbClr val="FFFF00"/>
              </a:solidFill>
            </a:endParaRPr>
          </a:p>
        </p:txBody>
      </p:sp>
      <p:grpSp>
        <p:nvGrpSpPr>
          <p:cNvPr id="579595" name="Group 11">
            <a:extLst>
              <a:ext uri="{FF2B5EF4-FFF2-40B4-BE49-F238E27FC236}">
                <a16:creationId xmlns:a16="http://schemas.microsoft.com/office/drawing/2014/main" id="{14EBD113-B14D-B393-340D-A19E93B259B3}"/>
              </a:ext>
            </a:extLst>
          </p:cNvPr>
          <p:cNvGrpSpPr>
            <a:grpSpLocks/>
          </p:cNvGrpSpPr>
          <p:nvPr/>
        </p:nvGrpSpPr>
        <p:grpSpPr bwMode="auto">
          <a:xfrm>
            <a:off x="323850" y="522288"/>
            <a:ext cx="4105275" cy="908050"/>
            <a:chOff x="385" y="164"/>
            <a:chExt cx="2586" cy="572"/>
          </a:xfrm>
        </p:grpSpPr>
        <p:sp>
          <p:nvSpPr>
            <p:cNvPr id="579596" name="WordArt 12">
              <a:extLst>
                <a:ext uri="{FF2B5EF4-FFF2-40B4-BE49-F238E27FC236}">
                  <a16:creationId xmlns:a16="http://schemas.microsoft.com/office/drawing/2014/main" id="{0516195A-DC0C-9C97-FF50-D8603C007ECA}"/>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579597" name="WordArt 13">
              <a:extLst>
                <a:ext uri="{FF2B5EF4-FFF2-40B4-BE49-F238E27FC236}">
                  <a16:creationId xmlns:a16="http://schemas.microsoft.com/office/drawing/2014/main" id="{EC79EEEF-F161-2332-B104-47AC524E1EE2}"/>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579598" name="WordArt 14">
              <a:extLst>
                <a:ext uri="{FF2B5EF4-FFF2-40B4-BE49-F238E27FC236}">
                  <a16:creationId xmlns:a16="http://schemas.microsoft.com/office/drawing/2014/main" id="{A1D7E407-9221-30C5-C52C-EE34CCFE186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579599" name="WordArt 15">
            <a:extLst>
              <a:ext uri="{FF2B5EF4-FFF2-40B4-BE49-F238E27FC236}">
                <a16:creationId xmlns:a16="http://schemas.microsoft.com/office/drawing/2014/main" id="{769F85F7-7E99-BEDC-A8DE-60B04685EAF4}"/>
              </a:ext>
            </a:extLst>
          </p:cNvPr>
          <p:cNvSpPr>
            <a:spLocks noChangeArrowheads="1" noChangeShapeType="1" noTextEdit="1"/>
          </p:cNvSpPr>
          <p:nvPr/>
        </p:nvSpPr>
        <p:spPr bwMode="auto">
          <a:xfrm>
            <a:off x="4283075" y="1385888"/>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7394" name="Rectangle 2">
            <a:extLst>
              <a:ext uri="{FF2B5EF4-FFF2-40B4-BE49-F238E27FC236}">
                <a16:creationId xmlns:a16="http://schemas.microsoft.com/office/drawing/2014/main" id="{C832488E-1643-BF25-95D1-36F92BBC370E}"/>
              </a:ext>
            </a:extLst>
          </p:cNvPr>
          <p:cNvSpPr>
            <a:spLocks noChangeArrowheads="1"/>
          </p:cNvSpPr>
          <p:nvPr/>
        </p:nvSpPr>
        <p:spPr bwMode="auto">
          <a:xfrm>
            <a:off x="539750" y="2435225"/>
            <a:ext cx="4752975"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A la primera pareja, el Creador le prescribió el régimen alimentario ideal: “Os he dado toda planta que da semilla, que está sobre toda la tierra, y todo árbol en que dado toda planta que da semilla, que está sobre toda la tierra, y todo arbol en que hay fruto y que da semilla, os serán para comer” (Gen. 1:29).</a:t>
            </a:r>
          </a:p>
        </p:txBody>
      </p:sp>
      <p:sp>
        <p:nvSpPr>
          <p:cNvPr id="1467395" name="Rectangle 3">
            <a:extLst>
              <a:ext uri="{FF2B5EF4-FFF2-40B4-BE49-F238E27FC236}">
                <a16:creationId xmlns:a16="http://schemas.microsoft.com/office/drawing/2014/main" id="{27A57EE9-E4DE-E34A-F043-604BA025B98E}"/>
              </a:ext>
            </a:extLst>
          </p:cNvPr>
          <p:cNvSpPr>
            <a:spLocks noChangeArrowheads="1"/>
          </p:cNvSpPr>
          <p:nvPr/>
        </p:nvSpPr>
        <p:spPr bwMode="auto">
          <a:xfrm>
            <a:off x="1476375" y="2060575"/>
            <a:ext cx="6399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b="0">
                <a:solidFill>
                  <a:srgbClr val="FFFF00"/>
                </a:solidFill>
              </a:rPr>
              <a:t>LA BENDICION DE UNA ALIMENTACION NUTRITIVA</a:t>
            </a:r>
            <a:endParaRPr lang="en-US" altLang="es-419" sz="2000" b="0">
              <a:solidFill>
                <a:srgbClr val="FFFF00"/>
              </a:solidFill>
            </a:endParaRPr>
          </a:p>
        </p:txBody>
      </p:sp>
      <p:grpSp>
        <p:nvGrpSpPr>
          <p:cNvPr id="1467399" name="Group 7">
            <a:extLst>
              <a:ext uri="{FF2B5EF4-FFF2-40B4-BE49-F238E27FC236}">
                <a16:creationId xmlns:a16="http://schemas.microsoft.com/office/drawing/2014/main" id="{EA91B464-4965-18B0-3451-6983111C43BF}"/>
              </a:ext>
            </a:extLst>
          </p:cNvPr>
          <p:cNvGrpSpPr>
            <a:grpSpLocks/>
          </p:cNvGrpSpPr>
          <p:nvPr/>
        </p:nvGrpSpPr>
        <p:grpSpPr bwMode="auto">
          <a:xfrm>
            <a:off x="323850" y="620713"/>
            <a:ext cx="4105275" cy="908050"/>
            <a:chOff x="385" y="164"/>
            <a:chExt cx="2586" cy="572"/>
          </a:xfrm>
        </p:grpSpPr>
        <p:sp>
          <p:nvSpPr>
            <p:cNvPr id="1467400" name="WordArt 8">
              <a:extLst>
                <a:ext uri="{FF2B5EF4-FFF2-40B4-BE49-F238E27FC236}">
                  <a16:creationId xmlns:a16="http://schemas.microsoft.com/office/drawing/2014/main" id="{EC356EBF-84CD-9D5E-921A-407D35AE8A73}"/>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7401" name="WordArt 9">
              <a:extLst>
                <a:ext uri="{FF2B5EF4-FFF2-40B4-BE49-F238E27FC236}">
                  <a16:creationId xmlns:a16="http://schemas.microsoft.com/office/drawing/2014/main" id="{D69946CF-938F-646E-CACC-3E37DB31DDFA}"/>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7402" name="WordArt 10">
              <a:extLst>
                <a:ext uri="{FF2B5EF4-FFF2-40B4-BE49-F238E27FC236}">
                  <a16:creationId xmlns:a16="http://schemas.microsoft.com/office/drawing/2014/main" id="{024EA10A-CD41-7A71-D49A-04772ACB069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7403" name="WordArt 11">
            <a:extLst>
              <a:ext uri="{FF2B5EF4-FFF2-40B4-BE49-F238E27FC236}">
                <a16:creationId xmlns:a16="http://schemas.microsoft.com/office/drawing/2014/main" id="{56AF9354-30E2-7D69-F148-99323DFF3AD1}"/>
              </a:ext>
            </a:extLst>
          </p:cNvPr>
          <p:cNvSpPr>
            <a:spLocks noChangeArrowheads="1" noChangeShapeType="1" noTextEdit="1"/>
          </p:cNvSpPr>
          <p:nvPr/>
        </p:nvSpPr>
        <p:spPr bwMode="auto">
          <a:xfrm>
            <a:off x="4283075" y="148431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467405" name="Picture 13">
            <a:extLst>
              <a:ext uri="{FF2B5EF4-FFF2-40B4-BE49-F238E27FC236}">
                <a16:creationId xmlns:a16="http://schemas.microsoft.com/office/drawing/2014/main" id="{351843B7-EBCF-EFBA-700F-F50B9A9A8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981075"/>
            <a:ext cx="3779837" cy="5040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7507" name="Rectangle 3">
            <a:extLst>
              <a:ext uri="{FF2B5EF4-FFF2-40B4-BE49-F238E27FC236}">
                <a16:creationId xmlns:a16="http://schemas.microsoft.com/office/drawing/2014/main" id="{51A904A6-A1B0-9BEE-B51A-83608D7B3566}"/>
              </a:ext>
            </a:extLst>
          </p:cNvPr>
          <p:cNvSpPr>
            <a:spLocks noChangeArrowheads="1"/>
          </p:cNvSpPr>
          <p:nvPr/>
        </p:nvSpPr>
        <p:spPr bwMode="auto">
          <a:xfrm>
            <a:off x="4284663" y="2038350"/>
            <a:ext cx="4500562" cy="30130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400"/>
              <a:t>Para que el Espíritu recree en nosotros el carácter de nuestro Señor, solo nos involucramos con aquellas cosas que producirán en nuestra vida, pureza, salud y alegría semejantes a las de Cristo. </a:t>
            </a:r>
          </a:p>
        </p:txBody>
      </p:sp>
      <p:grpSp>
        <p:nvGrpSpPr>
          <p:cNvPr id="277514" name="Group 10">
            <a:extLst>
              <a:ext uri="{FF2B5EF4-FFF2-40B4-BE49-F238E27FC236}">
                <a16:creationId xmlns:a16="http://schemas.microsoft.com/office/drawing/2014/main" id="{5D9C05F3-C14F-4965-A9A0-57BF7DAF1CA4}"/>
              </a:ext>
            </a:extLst>
          </p:cNvPr>
          <p:cNvGrpSpPr>
            <a:grpSpLocks/>
          </p:cNvGrpSpPr>
          <p:nvPr/>
        </p:nvGrpSpPr>
        <p:grpSpPr bwMode="auto">
          <a:xfrm>
            <a:off x="323850" y="476250"/>
            <a:ext cx="4105275" cy="908050"/>
            <a:chOff x="385" y="164"/>
            <a:chExt cx="2586" cy="572"/>
          </a:xfrm>
        </p:grpSpPr>
        <p:sp>
          <p:nvSpPr>
            <p:cNvPr id="277515" name="WordArt 11">
              <a:extLst>
                <a:ext uri="{FF2B5EF4-FFF2-40B4-BE49-F238E27FC236}">
                  <a16:creationId xmlns:a16="http://schemas.microsoft.com/office/drawing/2014/main" id="{FA78A80F-5153-0301-E7DB-3748ADA343BA}"/>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277516" name="WordArt 12">
              <a:extLst>
                <a:ext uri="{FF2B5EF4-FFF2-40B4-BE49-F238E27FC236}">
                  <a16:creationId xmlns:a16="http://schemas.microsoft.com/office/drawing/2014/main" id="{E115DACC-6D91-52CD-3082-10E3140D3104}"/>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277517" name="WordArt 13">
              <a:extLst>
                <a:ext uri="{FF2B5EF4-FFF2-40B4-BE49-F238E27FC236}">
                  <a16:creationId xmlns:a16="http://schemas.microsoft.com/office/drawing/2014/main" id="{577AFFC7-3A6B-E14F-953C-43C8F42F546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277518" name="WordArt 14">
            <a:extLst>
              <a:ext uri="{FF2B5EF4-FFF2-40B4-BE49-F238E27FC236}">
                <a16:creationId xmlns:a16="http://schemas.microsoft.com/office/drawing/2014/main" id="{AF07495E-D344-10B6-F3BB-C6B0A436FB78}"/>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277520" name="Picture 16">
            <a:extLst>
              <a:ext uri="{FF2B5EF4-FFF2-40B4-BE49-F238E27FC236}">
                <a16:creationId xmlns:a16="http://schemas.microsoft.com/office/drawing/2014/main" id="{3675D6F7-54E6-C02F-1CE3-DF75E7A79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4398963" cy="5400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1636" name="Rectangle 4">
            <a:extLst>
              <a:ext uri="{FF2B5EF4-FFF2-40B4-BE49-F238E27FC236}">
                <a16:creationId xmlns:a16="http://schemas.microsoft.com/office/drawing/2014/main" id="{7CA912C7-AF27-4898-CD86-6AA8D40D59B7}"/>
              </a:ext>
            </a:extLst>
          </p:cNvPr>
          <p:cNvSpPr>
            <a:spLocks noChangeArrowheads="1"/>
          </p:cNvSpPr>
          <p:nvPr/>
        </p:nvSpPr>
        <p:spPr bwMode="auto">
          <a:xfrm>
            <a:off x="395288" y="2924175"/>
            <a:ext cx="8137525" cy="24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 Bíblia no condena la práctica de comer animal limpios. Pero la alimentación original de Dios para el hombre no incluía alimentos cráneos, porque no era el plan divino que se quitara la vida a ningún animal, y porque un régimen vegetariano equilibrado es el mejor para nuestra salud, hecho a favor del cual la ciencia ofrece evidencias cada vez más abundantes.</a:t>
            </a:r>
            <a:endParaRPr lang="en-US" altLang="es-419"/>
          </a:p>
        </p:txBody>
      </p:sp>
      <p:sp>
        <p:nvSpPr>
          <p:cNvPr id="581637" name="Rectangle 5">
            <a:extLst>
              <a:ext uri="{FF2B5EF4-FFF2-40B4-BE49-F238E27FC236}">
                <a16:creationId xmlns:a16="http://schemas.microsoft.com/office/drawing/2014/main" id="{6498517A-7D92-367B-5EC6-953FF6428F64}"/>
              </a:ext>
            </a:extLst>
          </p:cNvPr>
          <p:cNvSpPr>
            <a:spLocks noChangeArrowheads="1"/>
          </p:cNvSpPr>
          <p:nvPr/>
        </p:nvSpPr>
        <p:spPr bwMode="auto">
          <a:xfrm>
            <a:off x="2555875" y="2492375"/>
            <a:ext cx="385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ALIMENTACION ORIGINAL</a:t>
            </a:r>
            <a:endParaRPr lang="en-US" altLang="es-419" sz="2000">
              <a:solidFill>
                <a:srgbClr val="FFFF00"/>
              </a:solidFill>
            </a:endParaRPr>
          </a:p>
        </p:txBody>
      </p:sp>
      <p:grpSp>
        <p:nvGrpSpPr>
          <p:cNvPr id="581642" name="Group 10">
            <a:extLst>
              <a:ext uri="{FF2B5EF4-FFF2-40B4-BE49-F238E27FC236}">
                <a16:creationId xmlns:a16="http://schemas.microsoft.com/office/drawing/2014/main" id="{FAD6342E-93C8-799D-2C63-28A836CDAE75}"/>
              </a:ext>
            </a:extLst>
          </p:cNvPr>
          <p:cNvGrpSpPr>
            <a:grpSpLocks/>
          </p:cNvGrpSpPr>
          <p:nvPr/>
        </p:nvGrpSpPr>
        <p:grpSpPr bwMode="auto">
          <a:xfrm>
            <a:off x="323850" y="476250"/>
            <a:ext cx="4105275" cy="908050"/>
            <a:chOff x="385" y="164"/>
            <a:chExt cx="2586" cy="572"/>
          </a:xfrm>
        </p:grpSpPr>
        <p:sp>
          <p:nvSpPr>
            <p:cNvPr id="581643" name="WordArt 11">
              <a:extLst>
                <a:ext uri="{FF2B5EF4-FFF2-40B4-BE49-F238E27FC236}">
                  <a16:creationId xmlns:a16="http://schemas.microsoft.com/office/drawing/2014/main" id="{D03F6C3B-01DE-29C4-3F12-7BBA4DFD331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581644" name="WordArt 12">
              <a:extLst>
                <a:ext uri="{FF2B5EF4-FFF2-40B4-BE49-F238E27FC236}">
                  <a16:creationId xmlns:a16="http://schemas.microsoft.com/office/drawing/2014/main" id="{8ED1B5AD-C6F0-44F3-513C-BA70A589308B}"/>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581645" name="WordArt 13">
              <a:extLst>
                <a:ext uri="{FF2B5EF4-FFF2-40B4-BE49-F238E27FC236}">
                  <a16:creationId xmlns:a16="http://schemas.microsoft.com/office/drawing/2014/main" id="{29CB90C8-67F6-BC19-2CBE-B2E315DBF48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581646" name="WordArt 14">
            <a:extLst>
              <a:ext uri="{FF2B5EF4-FFF2-40B4-BE49-F238E27FC236}">
                <a16:creationId xmlns:a16="http://schemas.microsoft.com/office/drawing/2014/main" id="{AC602EAC-AA05-11F4-B99B-BF56597E73A8}"/>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6370" name="Rectangle 2">
            <a:extLst>
              <a:ext uri="{FF2B5EF4-FFF2-40B4-BE49-F238E27FC236}">
                <a16:creationId xmlns:a16="http://schemas.microsoft.com/office/drawing/2014/main" id="{659CD0EE-0EFB-8EA7-AA21-1614FF58F06C}"/>
              </a:ext>
            </a:extLst>
          </p:cNvPr>
          <p:cNvSpPr>
            <a:spLocks noChangeArrowheads="1"/>
          </p:cNvSpPr>
          <p:nvPr/>
        </p:nvSpPr>
        <p:spPr bwMode="auto">
          <a:xfrm>
            <a:off x="900113" y="2341563"/>
            <a:ext cx="7272337" cy="24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El régimen que Dios ordeno en el jardín del Edén el régimen vegetariano es el ideal, pero hay ocasiones en las cuales no podemos alcanzar el ideal. En esas circunstancias, en una situación o región determinada, los que desean mantener su salud en el mejor estado posible, se  alimentaran con el mejor alimento que puedan obtener.</a:t>
            </a:r>
            <a:endParaRPr lang="en-US" altLang="es-419"/>
          </a:p>
        </p:txBody>
      </p:sp>
      <p:grpSp>
        <p:nvGrpSpPr>
          <p:cNvPr id="1466374" name="Group 6">
            <a:extLst>
              <a:ext uri="{FF2B5EF4-FFF2-40B4-BE49-F238E27FC236}">
                <a16:creationId xmlns:a16="http://schemas.microsoft.com/office/drawing/2014/main" id="{41830AB8-2759-07D8-9C71-B138179FD227}"/>
              </a:ext>
            </a:extLst>
          </p:cNvPr>
          <p:cNvGrpSpPr>
            <a:grpSpLocks/>
          </p:cNvGrpSpPr>
          <p:nvPr/>
        </p:nvGrpSpPr>
        <p:grpSpPr bwMode="auto">
          <a:xfrm>
            <a:off x="323850" y="476250"/>
            <a:ext cx="4105275" cy="908050"/>
            <a:chOff x="385" y="164"/>
            <a:chExt cx="2586" cy="572"/>
          </a:xfrm>
        </p:grpSpPr>
        <p:sp>
          <p:nvSpPr>
            <p:cNvPr id="1466375" name="WordArt 7">
              <a:extLst>
                <a:ext uri="{FF2B5EF4-FFF2-40B4-BE49-F238E27FC236}">
                  <a16:creationId xmlns:a16="http://schemas.microsoft.com/office/drawing/2014/main" id="{ADAA9D79-612B-290F-B262-D5900419FEE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6376" name="WordArt 8">
              <a:extLst>
                <a:ext uri="{FF2B5EF4-FFF2-40B4-BE49-F238E27FC236}">
                  <a16:creationId xmlns:a16="http://schemas.microsoft.com/office/drawing/2014/main" id="{9F6ED372-D528-FF4E-8E25-38769DD4A16D}"/>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6377" name="WordArt 9">
              <a:extLst>
                <a:ext uri="{FF2B5EF4-FFF2-40B4-BE49-F238E27FC236}">
                  <a16:creationId xmlns:a16="http://schemas.microsoft.com/office/drawing/2014/main" id="{3F2CEA50-BC02-1BC7-765B-01935CE6F6C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6378" name="WordArt 10">
            <a:extLst>
              <a:ext uri="{FF2B5EF4-FFF2-40B4-BE49-F238E27FC236}">
                <a16:creationId xmlns:a16="http://schemas.microsoft.com/office/drawing/2014/main" id="{1D070575-0D93-D167-4CF2-9BF28D1D9777}"/>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6146" name="Rectangle 2">
            <a:extLst>
              <a:ext uri="{FF2B5EF4-FFF2-40B4-BE49-F238E27FC236}">
                <a16:creationId xmlns:a16="http://schemas.microsoft.com/office/drawing/2014/main" id="{77125E83-8591-38E5-30BA-E272781DEB13}"/>
              </a:ext>
            </a:extLst>
          </p:cNvPr>
          <p:cNvSpPr>
            <a:spLocks noChangeArrowheads="1"/>
          </p:cNvSpPr>
          <p:nvPr/>
        </p:nvSpPr>
        <p:spPr bwMode="auto">
          <a:xfrm>
            <a:off x="682625" y="2936875"/>
            <a:ext cx="7561263" cy="24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Recién después del Diluvio, Dios introdujo la carne como alimento. Por haber sido destruida toda la vegetación, Dios le concedió a Noe y a su familia permiso para comer carne, estipulando que no debían comer la sangre del animal. Gen. 9:3-5</a:t>
            </a:r>
            <a:endParaRPr lang="en-US" altLang="es-419"/>
          </a:p>
          <a:p>
            <a:r>
              <a:rPr lang="es-MX" altLang="es-419"/>
              <a:t>Por naturaleza, los animales inmundos no constituyen el mejor alimento</a:t>
            </a:r>
            <a:endParaRPr lang="en-US" altLang="es-419"/>
          </a:p>
        </p:txBody>
      </p:sp>
      <p:sp>
        <p:nvSpPr>
          <p:cNvPr id="1286147" name="Rectangle 3">
            <a:extLst>
              <a:ext uri="{FF2B5EF4-FFF2-40B4-BE49-F238E27FC236}">
                <a16:creationId xmlns:a16="http://schemas.microsoft.com/office/drawing/2014/main" id="{A94E3BA2-943D-171A-9A08-0DA853527A67}"/>
              </a:ext>
            </a:extLst>
          </p:cNvPr>
          <p:cNvSpPr>
            <a:spLocks noChangeArrowheads="1"/>
          </p:cNvSpPr>
          <p:nvPr/>
        </p:nvSpPr>
        <p:spPr bwMode="auto">
          <a:xfrm>
            <a:off x="2339975" y="2492375"/>
            <a:ext cx="404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CARNES LIMPIAS E INMUNDAS</a:t>
            </a:r>
            <a:endParaRPr lang="en-US" altLang="es-419" sz="2000">
              <a:solidFill>
                <a:srgbClr val="FFFF00"/>
              </a:solidFill>
            </a:endParaRPr>
          </a:p>
        </p:txBody>
      </p:sp>
      <p:grpSp>
        <p:nvGrpSpPr>
          <p:cNvPr id="1286151" name="Group 7">
            <a:extLst>
              <a:ext uri="{FF2B5EF4-FFF2-40B4-BE49-F238E27FC236}">
                <a16:creationId xmlns:a16="http://schemas.microsoft.com/office/drawing/2014/main" id="{B64A402F-6CE5-2E51-6DB1-470E3D7B854E}"/>
              </a:ext>
            </a:extLst>
          </p:cNvPr>
          <p:cNvGrpSpPr>
            <a:grpSpLocks/>
          </p:cNvGrpSpPr>
          <p:nvPr/>
        </p:nvGrpSpPr>
        <p:grpSpPr bwMode="auto">
          <a:xfrm>
            <a:off x="323850" y="476250"/>
            <a:ext cx="4105275" cy="908050"/>
            <a:chOff x="385" y="164"/>
            <a:chExt cx="2586" cy="572"/>
          </a:xfrm>
        </p:grpSpPr>
        <p:sp>
          <p:nvSpPr>
            <p:cNvPr id="1286152" name="WordArt 8">
              <a:extLst>
                <a:ext uri="{FF2B5EF4-FFF2-40B4-BE49-F238E27FC236}">
                  <a16:creationId xmlns:a16="http://schemas.microsoft.com/office/drawing/2014/main" id="{8186E39B-03A9-4ED4-2C85-C6476B05CDBB}"/>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86153" name="WordArt 9">
              <a:extLst>
                <a:ext uri="{FF2B5EF4-FFF2-40B4-BE49-F238E27FC236}">
                  <a16:creationId xmlns:a16="http://schemas.microsoft.com/office/drawing/2014/main" id="{BA4FA9AD-6489-244E-7F54-8DA7867ADDAD}"/>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86154" name="WordArt 10">
              <a:extLst>
                <a:ext uri="{FF2B5EF4-FFF2-40B4-BE49-F238E27FC236}">
                  <a16:creationId xmlns:a16="http://schemas.microsoft.com/office/drawing/2014/main" id="{3EC77F8A-3378-8DB5-D48A-561A71CAF2E5}"/>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86155" name="WordArt 11">
            <a:extLst>
              <a:ext uri="{FF2B5EF4-FFF2-40B4-BE49-F238E27FC236}">
                <a16:creationId xmlns:a16="http://schemas.microsoft.com/office/drawing/2014/main" id="{CB86299D-96F6-C8CB-B7C1-AE9B039F71C6}"/>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5346" name="Rectangle 2">
            <a:extLst>
              <a:ext uri="{FF2B5EF4-FFF2-40B4-BE49-F238E27FC236}">
                <a16:creationId xmlns:a16="http://schemas.microsoft.com/office/drawing/2014/main" id="{07C5061A-D5B6-9322-DE60-84F87271F5CC}"/>
              </a:ext>
            </a:extLst>
          </p:cNvPr>
          <p:cNvSpPr>
            <a:spLocks noChangeArrowheads="1"/>
          </p:cNvSpPr>
          <p:nvPr/>
        </p:nvSpPr>
        <p:spPr bwMode="auto">
          <a:xfrm>
            <a:off x="3852863" y="2386013"/>
            <a:ext cx="48958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Muchos pertenecen a la clase de los que se alimentan de carroña, y otros son rapaces o de presa, desde el león y el cerdo hasta el bruitre y los peces que viven en el fondo de ríos y lagos, y se alimentan de los desechos que allí se acumulan.</a:t>
            </a:r>
            <a:endParaRPr lang="en-US" altLang="es-419"/>
          </a:p>
        </p:txBody>
      </p:sp>
      <p:grpSp>
        <p:nvGrpSpPr>
          <p:cNvPr id="1465350" name="Group 6">
            <a:extLst>
              <a:ext uri="{FF2B5EF4-FFF2-40B4-BE49-F238E27FC236}">
                <a16:creationId xmlns:a16="http://schemas.microsoft.com/office/drawing/2014/main" id="{B3CADAB2-420C-CA6E-5809-CEF9D9ECAF3C}"/>
              </a:ext>
            </a:extLst>
          </p:cNvPr>
          <p:cNvGrpSpPr>
            <a:grpSpLocks/>
          </p:cNvGrpSpPr>
          <p:nvPr/>
        </p:nvGrpSpPr>
        <p:grpSpPr bwMode="auto">
          <a:xfrm>
            <a:off x="323850" y="476250"/>
            <a:ext cx="4105275" cy="908050"/>
            <a:chOff x="385" y="164"/>
            <a:chExt cx="2586" cy="572"/>
          </a:xfrm>
        </p:grpSpPr>
        <p:sp>
          <p:nvSpPr>
            <p:cNvPr id="1465351" name="WordArt 7">
              <a:extLst>
                <a:ext uri="{FF2B5EF4-FFF2-40B4-BE49-F238E27FC236}">
                  <a16:creationId xmlns:a16="http://schemas.microsoft.com/office/drawing/2014/main" id="{E5707A76-C1FD-EEF9-63C5-23516725F9A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5352" name="WordArt 8">
              <a:extLst>
                <a:ext uri="{FF2B5EF4-FFF2-40B4-BE49-F238E27FC236}">
                  <a16:creationId xmlns:a16="http://schemas.microsoft.com/office/drawing/2014/main" id="{7B395C9B-F669-6BD2-A6B1-B7BBF36E0C16}"/>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5353" name="WordArt 9">
              <a:extLst>
                <a:ext uri="{FF2B5EF4-FFF2-40B4-BE49-F238E27FC236}">
                  <a16:creationId xmlns:a16="http://schemas.microsoft.com/office/drawing/2014/main" id="{3550784C-7E19-9674-552B-32E1DB121E60}"/>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5354" name="WordArt 10">
            <a:extLst>
              <a:ext uri="{FF2B5EF4-FFF2-40B4-BE49-F238E27FC236}">
                <a16:creationId xmlns:a16="http://schemas.microsoft.com/office/drawing/2014/main" id="{5CA37981-E810-D5B6-7365-8340C67EA295}"/>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465355" name="Picture 11">
            <a:extLst>
              <a:ext uri="{FF2B5EF4-FFF2-40B4-BE49-F238E27FC236}">
                <a16:creationId xmlns:a16="http://schemas.microsoft.com/office/drawing/2014/main" id="{A7258CFB-22C9-3008-92D9-C26C80A64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33600"/>
            <a:ext cx="3673475" cy="2987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01538" name="Rectangle 2">
            <a:extLst>
              <a:ext uri="{FF2B5EF4-FFF2-40B4-BE49-F238E27FC236}">
                <a16:creationId xmlns:a16="http://schemas.microsoft.com/office/drawing/2014/main" id="{697B71C0-99F7-5FB0-8DCE-A9413B335F98}"/>
              </a:ext>
            </a:extLst>
          </p:cNvPr>
          <p:cNvSpPr>
            <a:spLocks noChangeArrowheads="1"/>
          </p:cNvSpPr>
          <p:nvPr/>
        </p:nvSpPr>
        <p:spPr bwMode="auto">
          <a:xfrm>
            <a:off x="3563938" y="2071688"/>
            <a:ext cx="4681537"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El Nuevo Testamento no abolió la distinción que se hace entre las carnes limpias e inmundas. </a:t>
            </a:r>
            <a:endParaRPr lang="en-US" altLang="es-419" sz="2400"/>
          </a:p>
          <a:p>
            <a:r>
              <a:rPr lang="es-MX" altLang="es-419" sz="2400"/>
              <a:t>Como principios de salud estas leyes relativas a la alimentación mantienen su calidad obligatoria.</a:t>
            </a:r>
          </a:p>
        </p:txBody>
      </p:sp>
      <p:grpSp>
        <p:nvGrpSpPr>
          <p:cNvPr id="1601545" name="Group 9">
            <a:extLst>
              <a:ext uri="{FF2B5EF4-FFF2-40B4-BE49-F238E27FC236}">
                <a16:creationId xmlns:a16="http://schemas.microsoft.com/office/drawing/2014/main" id="{34EA288B-3EBB-403C-64ED-593C10E63772}"/>
              </a:ext>
            </a:extLst>
          </p:cNvPr>
          <p:cNvGrpSpPr>
            <a:grpSpLocks/>
          </p:cNvGrpSpPr>
          <p:nvPr/>
        </p:nvGrpSpPr>
        <p:grpSpPr bwMode="auto">
          <a:xfrm>
            <a:off x="323850" y="476250"/>
            <a:ext cx="4105275" cy="908050"/>
            <a:chOff x="385" y="164"/>
            <a:chExt cx="2586" cy="572"/>
          </a:xfrm>
        </p:grpSpPr>
        <p:sp>
          <p:nvSpPr>
            <p:cNvPr id="1601546" name="WordArt 10">
              <a:extLst>
                <a:ext uri="{FF2B5EF4-FFF2-40B4-BE49-F238E27FC236}">
                  <a16:creationId xmlns:a16="http://schemas.microsoft.com/office/drawing/2014/main" id="{5AE4F9F0-8084-9575-8E77-27D7403236D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601547" name="WordArt 11">
              <a:extLst>
                <a:ext uri="{FF2B5EF4-FFF2-40B4-BE49-F238E27FC236}">
                  <a16:creationId xmlns:a16="http://schemas.microsoft.com/office/drawing/2014/main" id="{992E8D97-18F1-5F2A-9234-B81BD8081E56}"/>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601548" name="WordArt 12">
              <a:extLst>
                <a:ext uri="{FF2B5EF4-FFF2-40B4-BE49-F238E27FC236}">
                  <a16:creationId xmlns:a16="http://schemas.microsoft.com/office/drawing/2014/main" id="{7F569E00-936D-28E7-CBD8-2F3C5BCC01CA}"/>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601549" name="WordArt 13">
            <a:extLst>
              <a:ext uri="{FF2B5EF4-FFF2-40B4-BE49-F238E27FC236}">
                <a16:creationId xmlns:a16="http://schemas.microsoft.com/office/drawing/2014/main" id="{316E150B-1D47-03DA-8DFA-11B28B52446D}"/>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601550" name="Picture 14">
            <a:extLst>
              <a:ext uri="{FF2B5EF4-FFF2-40B4-BE49-F238E27FC236}">
                <a16:creationId xmlns:a16="http://schemas.microsoft.com/office/drawing/2014/main" id="{8476AB92-32D8-979A-99E3-C6BFDAEFE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3422650" cy="403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2660" name="Rectangle 4">
            <a:extLst>
              <a:ext uri="{FF2B5EF4-FFF2-40B4-BE49-F238E27FC236}">
                <a16:creationId xmlns:a16="http://schemas.microsoft.com/office/drawing/2014/main" id="{3D184CC2-6E60-3135-F26F-5C9D53B1D9CC}"/>
              </a:ext>
            </a:extLst>
          </p:cNvPr>
          <p:cNvSpPr>
            <a:spLocks noChangeArrowheads="1"/>
          </p:cNvSpPr>
          <p:nvPr/>
        </p:nvSpPr>
        <p:spPr bwMode="auto">
          <a:xfrm>
            <a:off x="336550" y="2601913"/>
            <a:ext cx="819626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Las formas alimentarías que tiene éxito son progresivas, y deben realizarse en forma inteligente.</a:t>
            </a:r>
            <a:endParaRPr lang="en-US" altLang="es-419"/>
          </a:p>
          <a:p>
            <a:r>
              <a:rPr lang="es-MX" altLang="es-419"/>
              <a:t>Es necesario prepara en la forma mas sencilla y natural posible el alimento que consumimos, y para mayor beneficio, debemos comer a intervalos regulares.</a:t>
            </a:r>
            <a:endParaRPr lang="en-US" altLang="es-419"/>
          </a:p>
          <a:p>
            <a:r>
              <a:rPr lang="es-MX" altLang="es-419"/>
              <a:t>Muchos condimentos y especias irritan el sistema digestivo y su uso habitual esta asociado con numerosos problemas de salud</a:t>
            </a:r>
          </a:p>
        </p:txBody>
      </p:sp>
      <p:sp>
        <p:nvSpPr>
          <p:cNvPr id="582661" name="Rectangle 5">
            <a:extLst>
              <a:ext uri="{FF2B5EF4-FFF2-40B4-BE49-F238E27FC236}">
                <a16:creationId xmlns:a16="http://schemas.microsoft.com/office/drawing/2014/main" id="{86FB6CAB-ABB7-EE21-F84B-EED92A3BF349}"/>
              </a:ext>
            </a:extLst>
          </p:cNvPr>
          <p:cNvSpPr>
            <a:spLocks noChangeArrowheads="1"/>
          </p:cNvSpPr>
          <p:nvPr/>
        </p:nvSpPr>
        <p:spPr bwMode="auto">
          <a:xfrm>
            <a:off x="1331913" y="1989138"/>
            <a:ext cx="6638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REGULARIDAD, LA SENCILLES Y EL EQUILIBRIO</a:t>
            </a:r>
            <a:endParaRPr lang="en-US" altLang="es-419" sz="2000">
              <a:solidFill>
                <a:srgbClr val="FFFF00"/>
              </a:solidFill>
            </a:endParaRPr>
          </a:p>
        </p:txBody>
      </p:sp>
      <p:grpSp>
        <p:nvGrpSpPr>
          <p:cNvPr id="582665" name="Group 9">
            <a:extLst>
              <a:ext uri="{FF2B5EF4-FFF2-40B4-BE49-F238E27FC236}">
                <a16:creationId xmlns:a16="http://schemas.microsoft.com/office/drawing/2014/main" id="{54321B00-CF61-229B-7E00-AC73179FC366}"/>
              </a:ext>
            </a:extLst>
          </p:cNvPr>
          <p:cNvGrpSpPr>
            <a:grpSpLocks/>
          </p:cNvGrpSpPr>
          <p:nvPr/>
        </p:nvGrpSpPr>
        <p:grpSpPr bwMode="auto">
          <a:xfrm>
            <a:off x="323850" y="476250"/>
            <a:ext cx="4105275" cy="908050"/>
            <a:chOff x="385" y="164"/>
            <a:chExt cx="2586" cy="572"/>
          </a:xfrm>
        </p:grpSpPr>
        <p:sp>
          <p:nvSpPr>
            <p:cNvPr id="582666" name="WordArt 10">
              <a:extLst>
                <a:ext uri="{FF2B5EF4-FFF2-40B4-BE49-F238E27FC236}">
                  <a16:creationId xmlns:a16="http://schemas.microsoft.com/office/drawing/2014/main" id="{AB719E6F-A0FE-246D-CA7E-A27AB21FEB07}"/>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582667" name="WordArt 11">
              <a:extLst>
                <a:ext uri="{FF2B5EF4-FFF2-40B4-BE49-F238E27FC236}">
                  <a16:creationId xmlns:a16="http://schemas.microsoft.com/office/drawing/2014/main" id="{A4C19EA3-469E-311B-69D9-D668E5B19898}"/>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582668" name="WordArt 12">
              <a:extLst>
                <a:ext uri="{FF2B5EF4-FFF2-40B4-BE49-F238E27FC236}">
                  <a16:creationId xmlns:a16="http://schemas.microsoft.com/office/drawing/2014/main" id="{4B3366DB-EB8D-5D24-34EE-3EB1B738402C}"/>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582669" name="WordArt 13">
            <a:extLst>
              <a:ext uri="{FF2B5EF4-FFF2-40B4-BE49-F238E27FC236}">
                <a16:creationId xmlns:a16="http://schemas.microsoft.com/office/drawing/2014/main" id="{751F2190-1FB6-8FC0-4F45-60E63AAC6D1E}"/>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7186" name="Rectangle 2">
            <a:extLst>
              <a:ext uri="{FF2B5EF4-FFF2-40B4-BE49-F238E27FC236}">
                <a16:creationId xmlns:a16="http://schemas.microsoft.com/office/drawing/2014/main" id="{F748EBA5-BBF0-6BD5-7083-40B4CE077AEE}"/>
              </a:ext>
            </a:extLst>
          </p:cNvPr>
          <p:cNvSpPr>
            <a:spLocks noChangeArrowheads="1"/>
          </p:cNvSpPr>
          <p:nvPr/>
        </p:nvSpPr>
        <p:spPr bwMode="auto">
          <a:xfrm>
            <a:off x="323850" y="2881313"/>
            <a:ext cx="7993063"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Dios proveyó los primeros ropajes para Adán y Eva, y sabe que nuestra época también necesitamos cubrir nuestros cuerpos en forma apropiada Mat. 6:25-33. </a:t>
            </a:r>
            <a:endParaRPr lang="en-US" altLang="es-419"/>
          </a:p>
          <a:p>
            <a:r>
              <a:rPr lang="es-MX" altLang="es-419"/>
              <a:t>Debemos basar nuestra elección en cuanto a la vestimenta, en los principios de la sencillez y la modestia, vistamos en forma práctica, saludable y atractiva.</a:t>
            </a:r>
            <a:endParaRPr lang="en-US" altLang="es-419"/>
          </a:p>
        </p:txBody>
      </p:sp>
      <p:sp>
        <p:nvSpPr>
          <p:cNvPr id="1117187" name="Rectangle 3">
            <a:extLst>
              <a:ext uri="{FF2B5EF4-FFF2-40B4-BE49-F238E27FC236}">
                <a16:creationId xmlns:a16="http://schemas.microsoft.com/office/drawing/2014/main" id="{FBC894F9-90E3-7862-770B-1A40B6552C62}"/>
              </a:ext>
            </a:extLst>
          </p:cNvPr>
          <p:cNvSpPr>
            <a:spLocks noChangeArrowheads="1"/>
          </p:cNvSpPr>
          <p:nvPr/>
        </p:nvSpPr>
        <p:spPr bwMode="auto">
          <a:xfrm>
            <a:off x="1187450" y="2133600"/>
            <a:ext cx="7194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BENDICION DE UNA NUEVA VESTIMENTA CRISTIANA</a:t>
            </a:r>
            <a:endParaRPr lang="en-US" altLang="es-419" sz="2000">
              <a:solidFill>
                <a:srgbClr val="FFFF00"/>
              </a:solidFill>
            </a:endParaRPr>
          </a:p>
        </p:txBody>
      </p:sp>
      <p:grpSp>
        <p:nvGrpSpPr>
          <p:cNvPr id="1117192" name="Group 8">
            <a:extLst>
              <a:ext uri="{FF2B5EF4-FFF2-40B4-BE49-F238E27FC236}">
                <a16:creationId xmlns:a16="http://schemas.microsoft.com/office/drawing/2014/main" id="{62916035-55EB-02BF-E299-FA433406A652}"/>
              </a:ext>
            </a:extLst>
          </p:cNvPr>
          <p:cNvGrpSpPr>
            <a:grpSpLocks/>
          </p:cNvGrpSpPr>
          <p:nvPr/>
        </p:nvGrpSpPr>
        <p:grpSpPr bwMode="auto">
          <a:xfrm>
            <a:off x="323850" y="476250"/>
            <a:ext cx="4105275" cy="908050"/>
            <a:chOff x="385" y="164"/>
            <a:chExt cx="2586" cy="572"/>
          </a:xfrm>
        </p:grpSpPr>
        <p:sp>
          <p:nvSpPr>
            <p:cNvPr id="1117193" name="WordArt 9">
              <a:extLst>
                <a:ext uri="{FF2B5EF4-FFF2-40B4-BE49-F238E27FC236}">
                  <a16:creationId xmlns:a16="http://schemas.microsoft.com/office/drawing/2014/main" id="{6AEB83CB-0BAD-38E7-04DF-F81B961D6A00}"/>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17194" name="WordArt 10">
              <a:extLst>
                <a:ext uri="{FF2B5EF4-FFF2-40B4-BE49-F238E27FC236}">
                  <a16:creationId xmlns:a16="http://schemas.microsoft.com/office/drawing/2014/main" id="{E153F604-D883-B073-4963-77BB14F9FF1C}"/>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17195" name="WordArt 11">
              <a:extLst>
                <a:ext uri="{FF2B5EF4-FFF2-40B4-BE49-F238E27FC236}">
                  <a16:creationId xmlns:a16="http://schemas.microsoft.com/office/drawing/2014/main" id="{5ED856E3-B1A0-474F-4BE2-A089B6A0120D}"/>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17196" name="WordArt 12">
            <a:extLst>
              <a:ext uri="{FF2B5EF4-FFF2-40B4-BE49-F238E27FC236}">
                <a16:creationId xmlns:a16="http://schemas.microsoft.com/office/drawing/2014/main" id="{CF618549-F45C-4FB2-8678-2385631D4F0A}"/>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4322" name="Rectangle 2">
            <a:extLst>
              <a:ext uri="{FF2B5EF4-FFF2-40B4-BE49-F238E27FC236}">
                <a16:creationId xmlns:a16="http://schemas.microsoft.com/office/drawing/2014/main" id="{D8072C78-F1A8-005C-6F1D-916B3C7CEC6B}"/>
              </a:ext>
            </a:extLst>
          </p:cNvPr>
          <p:cNvSpPr>
            <a:spLocks noChangeArrowheads="1"/>
          </p:cNvSpPr>
          <p:nvPr/>
        </p:nvSpPr>
        <p:spPr bwMode="auto">
          <a:xfrm>
            <a:off x="755650" y="2238375"/>
            <a:ext cx="7488238"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Tal como sucede en todos los demás aspectos de nuestras vidas, el llamado cristiano a la sencillez afecta la manera en que nos vestimos el testimonio cristiano requiere la sencillez. La  manera como vestimos demuestra ante el mundo que y quienes somos, no como requisito legal heredado de la época victoriana, sino como una expresión de nuestro amor por Jesús.</a:t>
            </a:r>
          </a:p>
        </p:txBody>
      </p:sp>
      <p:sp>
        <p:nvSpPr>
          <p:cNvPr id="1464323" name="Rectangle 3">
            <a:extLst>
              <a:ext uri="{FF2B5EF4-FFF2-40B4-BE49-F238E27FC236}">
                <a16:creationId xmlns:a16="http://schemas.microsoft.com/office/drawing/2014/main" id="{C73D2E3E-69A9-F10B-BFFB-105C2435748F}"/>
              </a:ext>
            </a:extLst>
          </p:cNvPr>
          <p:cNvSpPr>
            <a:spLocks noChangeArrowheads="1"/>
          </p:cNvSpPr>
          <p:nvPr/>
        </p:nvSpPr>
        <p:spPr bwMode="auto">
          <a:xfrm>
            <a:off x="3276600" y="1844675"/>
            <a:ext cx="2008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SENCILLEZ</a:t>
            </a:r>
            <a:endParaRPr lang="en-US" altLang="es-419" sz="2000">
              <a:solidFill>
                <a:srgbClr val="FFFF00"/>
              </a:solidFill>
            </a:endParaRPr>
          </a:p>
        </p:txBody>
      </p:sp>
      <p:grpSp>
        <p:nvGrpSpPr>
          <p:cNvPr id="1464327" name="Group 7">
            <a:extLst>
              <a:ext uri="{FF2B5EF4-FFF2-40B4-BE49-F238E27FC236}">
                <a16:creationId xmlns:a16="http://schemas.microsoft.com/office/drawing/2014/main" id="{2FD0B6B0-2B2A-9F92-69B7-233091E4CE2E}"/>
              </a:ext>
            </a:extLst>
          </p:cNvPr>
          <p:cNvGrpSpPr>
            <a:grpSpLocks/>
          </p:cNvGrpSpPr>
          <p:nvPr/>
        </p:nvGrpSpPr>
        <p:grpSpPr bwMode="auto">
          <a:xfrm>
            <a:off x="323850" y="476250"/>
            <a:ext cx="4105275" cy="908050"/>
            <a:chOff x="385" y="164"/>
            <a:chExt cx="2586" cy="572"/>
          </a:xfrm>
        </p:grpSpPr>
        <p:sp>
          <p:nvSpPr>
            <p:cNvPr id="1464328" name="WordArt 8">
              <a:extLst>
                <a:ext uri="{FF2B5EF4-FFF2-40B4-BE49-F238E27FC236}">
                  <a16:creationId xmlns:a16="http://schemas.microsoft.com/office/drawing/2014/main" id="{8CDBD9E4-E15F-205A-16A5-5E27057D07EB}"/>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4329" name="WordArt 9">
              <a:extLst>
                <a:ext uri="{FF2B5EF4-FFF2-40B4-BE49-F238E27FC236}">
                  <a16:creationId xmlns:a16="http://schemas.microsoft.com/office/drawing/2014/main" id="{25EBC854-5F47-B7C2-CE4F-7C21862076B2}"/>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4330" name="WordArt 10">
              <a:extLst>
                <a:ext uri="{FF2B5EF4-FFF2-40B4-BE49-F238E27FC236}">
                  <a16:creationId xmlns:a16="http://schemas.microsoft.com/office/drawing/2014/main" id="{C173998A-8CA6-6D7A-9E14-20E87A86438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4331" name="WordArt 11">
            <a:extLst>
              <a:ext uri="{FF2B5EF4-FFF2-40B4-BE49-F238E27FC236}">
                <a16:creationId xmlns:a16="http://schemas.microsoft.com/office/drawing/2014/main" id="{CBA4D51E-3155-B265-3B43-BDBA5EB1BD91}"/>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162" name="Rectangle 2">
            <a:extLst>
              <a:ext uri="{FF2B5EF4-FFF2-40B4-BE49-F238E27FC236}">
                <a16:creationId xmlns:a16="http://schemas.microsoft.com/office/drawing/2014/main" id="{C6CC67D3-B34B-F7F7-5E22-CBC39781EC6B}"/>
              </a:ext>
            </a:extLst>
          </p:cNvPr>
          <p:cNvSpPr>
            <a:spLocks noChangeArrowheads="1"/>
          </p:cNvSpPr>
          <p:nvPr/>
        </p:nvSpPr>
        <p:spPr bwMode="auto">
          <a:xfrm>
            <a:off x="179388" y="2117725"/>
            <a:ext cx="83534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s-419" sz="2000"/>
          </a:p>
          <a:p>
            <a:r>
              <a:rPr lang="es-MX" altLang="es-419" sz="2000"/>
              <a:t>Los cristianos no desfiguran la belleza de su caracteres adoptando estilos de vestir que despierten la concupiscencia de la carne 1 Juan 2:16. por cuanto desean testificar ante sus semejantes, se visten y actúan de manera modesta, sin acentuar las partes del cuerpo que estimulan los deseos sexuales.</a:t>
            </a:r>
            <a:endParaRPr lang="en-US" altLang="es-419" sz="2000"/>
          </a:p>
          <a:p>
            <a:r>
              <a:rPr lang="es-MX" altLang="es-419" sz="2000"/>
              <a:t> </a:t>
            </a:r>
            <a:endParaRPr lang="en-US" altLang="es-419" sz="2000"/>
          </a:p>
          <a:p>
            <a:r>
              <a:rPr lang="es-MX" altLang="es-419" sz="2000"/>
              <a:t>La modestia promueve la salud moral. El propósito del cristiano es glorificar a Dios, no a si mismo.</a:t>
            </a:r>
            <a:endParaRPr lang="en-US" altLang="es-419" sz="2000"/>
          </a:p>
        </p:txBody>
      </p:sp>
      <p:sp>
        <p:nvSpPr>
          <p:cNvPr id="1116163" name="Rectangle 3">
            <a:extLst>
              <a:ext uri="{FF2B5EF4-FFF2-40B4-BE49-F238E27FC236}">
                <a16:creationId xmlns:a16="http://schemas.microsoft.com/office/drawing/2014/main" id="{6F6CE191-AAF3-9D7A-76CB-E0358153C92F}"/>
              </a:ext>
            </a:extLst>
          </p:cNvPr>
          <p:cNvSpPr>
            <a:spLocks noChangeArrowheads="1"/>
          </p:cNvSpPr>
          <p:nvPr/>
        </p:nvSpPr>
        <p:spPr bwMode="auto">
          <a:xfrm>
            <a:off x="2339975" y="1989138"/>
            <a:ext cx="3844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DE ELEVADA VIRTUD MORAL</a:t>
            </a:r>
            <a:endParaRPr lang="en-US" altLang="es-419" sz="2000">
              <a:solidFill>
                <a:srgbClr val="FFFF00"/>
              </a:solidFill>
            </a:endParaRPr>
          </a:p>
        </p:txBody>
      </p:sp>
      <p:grpSp>
        <p:nvGrpSpPr>
          <p:cNvPr id="1116169" name="Group 9">
            <a:extLst>
              <a:ext uri="{FF2B5EF4-FFF2-40B4-BE49-F238E27FC236}">
                <a16:creationId xmlns:a16="http://schemas.microsoft.com/office/drawing/2014/main" id="{BD294D45-9E86-7308-DE9B-B73EA63711EC}"/>
              </a:ext>
            </a:extLst>
          </p:cNvPr>
          <p:cNvGrpSpPr>
            <a:grpSpLocks/>
          </p:cNvGrpSpPr>
          <p:nvPr/>
        </p:nvGrpSpPr>
        <p:grpSpPr bwMode="auto">
          <a:xfrm>
            <a:off x="323850" y="476250"/>
            <a:ext cx="4105275" cy="908050"/>
            <a:chOff x="385" y="164"/>
            <a:chExt cx="2586" cy="572"/>
          </a:xfrm>
        </p:grpSpPr>
        <p:sp>
          <p:nvSpPr>
            <p:cNvPr id="1116170" name="WordArt 10">
              <a:extLst>
                <a:ext uri="{FF2B5EF4-FFF2-40B4-BE49-F238E27FC236}">
                  <a16:creationId xmlns:a16="http://schemas.microsoft.com/office/drawing/2014/main" id="{6BB980CD-87FF-C7BE-B835-F983443FA04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16171" name="WordArt 11">
              <a:extLst>
                <a:ext uri="{FF2B5EF4-FFF2-40B4-BE49-F238E27FC236}">
                  <a16:creationId xmlns:a16="http://schemas.microsoft.com/office/drawing/2014/main" id="{CF15D483-E92B-3C16-01B1-024CAD143E1A}"/>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16172" name="WordArt 12">
              <a:extLst>
                <a:ext uri="{FF2B5EF4-FFF2-40B4-BE49-F238E27FC236}">
                  <a16:creationId xmlns:a16="http://schemas.microsoft.com/office/drawing/2014/main" id="{7EE22782-96E3-7823-D6C1-CAAA25245C19}"/>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16173" name="WordArt 13">
            <a:extLst>
              <a:ext uri="{FF2B5EF4-FFF2-40B4-BE49-F238E27FC236}">
                <a16:creationId xmlns:a16="http://schemas.microsoft.com/office/drawing/2014/main" id="{7F3012D0-C9C3-FBE4-CBC8-A6C606877631}"/>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7170" name="Rectangle 2">
            <a:extLst>
              <a:ext uri="{FF2B5EF4-FFF2-40B4-BE49-F238E27FC236}">
                <a16:creationId xmlns:a16="http://schemas.microsoft.com/office/drawing/2014/main" id="{F33760EC-A190-0C0F-BDD6-F015D379B81C}"/>
              </a:ext>
            </a:extLst>
          </p:cNvPr>
          <p:cNvSpPr>
            <a:spLocks noChangeArrowheads="1"/>
          </p:cNvSpPr>
          <p:nvPr/>
        </p:nvSpPr>
        <p:spPr bwMode="auto">
          <a:xfrm>
            <a:off x="827088" y="2852738"/>
            <a:ext cx="741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Por cuanto son mayordomos del dinero que Dios les ha confiado, los cristianos practicaran la economía, sin usar otro, ni perlas, ni vestidos costosos 1 tim. 2:9.</a:t>
            </a:r>
            <a:endParaRPr lang="en-US" altLang="es-419" sz="2000"/>
          </a:p>
        </p:txBody>
      </p:sp>
      <p:sp>
        <p:nvSpPr>
          <p:cNvPr id="1287171" name="Rectangle 3">
            <a:extLst>
              <a:ext uri="{FF2B5EF4-FFF2-40B4-BE49-F238E27FC236}">
                <a16:creationId xmlns:a16="http://schemas.microsoft.com/office/drawing/2014/main" id="{C68C62AF-9BFA-5896-F68A-A759F8CCE047}"/>
              </a:ext>
            </a:extLst>
          </p:cNvPr>
          <p:cNvSpPr>
            <a:spLocks noChangeArrowheads="1"/>
          </p:cNvSpPr>
          <p:nvPr/>
        </p:nvSpPr>
        <p:spPr bwMode="auto">
          <a:xfrm>
            <a:off x="2627313" y="2276475"/>
            <a:ext cx="3402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PRACTIVO Y ECONOMICO</a:t>
            </a:r>
            <a:endParaRPr lang="en-US" altLang="es-419" sz="2000">
              <a:solidFill>
                <a:srgbClr val="FFFF00"/>
              </a:solidFill>
            </a:endParaRPr>
          </a:p>
        </p:txBody>
      </p:sp>
      <p:sp>
        <p:nvSpPr>
          <p:cNvPr id="1287172" name="Rectangle 4">
            <a:extLst>
              <a:ext uri="{FF2B5EF4-FFF2-40B4-BE49-F238E27FC236}">
                <a16:creationId xmlns:a16="http://schemas.microsoft.com/office/drawing/2014/main" id="{047CB2D7-02A2-9497-3CF4-EEC0C131EC61}"/>
              </a:ext>
            </a:extLst>
          </p:cNvPr>
          <p:cNvSpPr>
            <a:spLocks noChangeArrowheads="1"/>
          </p:cNvSpPr>
          <p:nvPr/>
        </p:nvSpPr>
        <p:spPr bwMode="auto">
          <a:xfrm>
            <a:off x="755650" y="3933825"/>
            <a:ext cx="76327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s-419" sz="2000"/>
              <a:t>La practica de la economía, sin embargo, no significa necesariamente la compra de la ropa mas barata que se puede encontrar. A menudo, los artículos  de mejor calidad resultan mas económicos a largo plazo</a:t>
            </a:r>
            <a:endParaRPr lang="en-US" altLang="es-419" sz="1800"/>
          </a:p>
        </p:txBody>
      </p:sp>
      <p:grpSp>
        <p:nvGrpSpPr>
          <p:cNvPr id="1287178" name="Group 10">
            <a:extLst>
              <a:ext uri="{FF2B5EF4-FFF2-40B4-BE49-F238E27FC236}">
                <a16:creationId xmlns:a16="http://schemas.microsoft.com/office/drawing/2014/main" id="{BABA6537-4E3F-E52E-EDD4-3606FCDC022B}"/>
              </a:ext>
            </a:extLst>
          </p:cNvPr>
          <p:cNvGrpSpPr>
            <a:grpSpLocks/>
          </p:cNvGrpSpPr>
          <p:nvPr/>
        </p:nvGrpSpPr>
        <p:grpSpPr bwMode="auto">
          <a:xfrm>
            <a:off x="323850" y="476250"/>
            <a:ext cx="4105275" cy="908050"/>
            <a:chOff x="385" y="164"/>
            <a:chExt cx="2586" cy="572"/>
          </a:xfrm>
        </p:grpSpPr>
        <p:sp>
          <p:nvSpPr>
            <p:cNvPr id="1287179" name="WordArt 11">
              <a:extLst>
                <a:ext uri="{FF2B5EF4-FFF2-40B4-BE49-F238E27FC236}">
                  <a16:creationId xmlns:a16="http://schemas.microsoft.com/office/drawing/2014/main" id="{849E5067-48BC-4E87-DA65-59AB385CC3FA}"/>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87180" name="WordArt 12">
              <a:extLst>
                <a:ext uri="{FF2B5EF4-FFF2-40B4-BE49-F238E27FC236}">
                  <a16:creationId xmlns:a16="http://schemas.microsoft.com/office/drawing/2014/main" id="{9FB180F6-DA68-4D87-9A1D-D62A63676BFA}"/>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87181" name="WordArt 13">
              <a:extLst>
                <a:ext uri="{FF2B5EF4-FFF2-40B4-BE49-F238E27FC236}">
                  <a16:creationId xmlns:a16="http://schemas.microsoft.com/office/drawing/2014/main" id="{C149B1E8-E63B-8F3A-5BB4-571EA09F49C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87182" name="WordArt 14">
            <a:extLst>
              <a:ext uri="{FF2B5EF4-FFF2-40B4-BE49-F238E27FC236}">
                <a16:creationId xmlns:a16="http://schemas.microsoft.com/office/drawing/2014/main" id="{25B9A69E-DA3C-9ADD-3316-FDE7087E9385}"/>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8658" name="Rectangle 2">
            <a:extLst>
              <a:ext uri="{FF2B5EF4-FFF2-40B4-BE49-F238E27FC236}">
                <a16:creationId xmlns:a16="http://schemas.microsoft.com/office/drawing/2014/main" id="{0289B663-E8D0-AC94-230E-B2CD3BB50A43}"/>
              </a:ext>
            </a:extLst>
          </p:cNvPr>
          <p:cNvSpPr>
            <a:spLocks noChangeArrowheads="1"/>
          </p:cNvSpPr>
          <p:nvPr/>
        </p:nvSpPr>
        <p:spPr bwMode="auto">
          <a:xfrm>
            <a:off x="323850" y="2744788"/>
            <a:ext cx="7993063"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 conducta cristiana el estilo de vida de un seguidor de Dios surge como nuestra respuesta agradecida </a:t>
            </a:r>
            <a:endParaRPr lang="en-US" altLang="es-419"/>
          </a:p>
          <a:p>
            <a:r>
              <a:rPr lang="es-MX" altLang="es-419"/>
              <a:t> A la magnifica salvación de Dios por medio de Cristo. </a:t>
            </a:r>
            <a:endParaRPr lang="en-US" altLang="es-419"/>
          </a:p>
          <a:p>
            <a:r>
              <a:rPr lang="es-MX" altLang="es-419"/>
              <a:t>Cristo oro diciendo no ruego que los quites del mundo sino que los guardes del mal. No son del mundo como tampoco yo soy del mundo (Juan 17:15,16)</a:t>
            </a:r>
            <a:endParaRPr lang="en-US" altLang="es-419"/>
          </a:p>
        </p:txBody>
      </p:sp>
      <p:grpSp>
        <p:nvGrpSpPr>
          <p:cNvPr id="1478662" name="Group 6">
            <a:extLst>
              <a:ext uri="{FF2B5EF4-FFF2-40B4-BE49-F238E27FC236}">
                <a16:creationId xmlns:a16="http://schemas.microsoft.com/office/drawing/2014/main" id="{6E95077C-68DD-345C-EEAC-46FA590E458E}"/>
              </a:ext>
            </a:extLst>
          </p:cNvPr>
          <p:cNvGrpSpPr>
            <a:grpSpLocks/>
          </p:cNvGrpSpPr>
          <p:nvPr/>
        </p:nvGrpSpPr>
        <p:grpSpPr bwMode="auto">
          <a:xfrm>
            <a:off x="323850" y="476250"/>
            <a:ext cx="4105275" cy="908050"/>
            <a:chOff x="385" y="164"/>
            <a:chExt cx="2586" cy="572"/>
          </a:xfrm>
        </p:grpSpPr>
        <p:sp>
          <p:nvSpPr>
            <p:cNvPr id="1478663" name="WordArt 7">
              <a:extLst>
                <a:ext uri="{FF2B5EF4-FFF2-40B4-BE49-F238E27FC236}">
                  <a16:creationId xmlns:a16="http://schemas.microsoft.com/office/drawing/2014/main" id="{E14FB83C-E9D3-0246-70BE-D90C68200FE8}"/>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8664" name="WordArt 8">
              <a:extLst>
                <a:ext uri="{FF2B5EF4-FFF2-40B4-BE49-F238E27FC236}">
                  <a16:creationId xmlns:a16="http://schemas.microsoft.com/office/drawing/2014/main" id="{A229F154-110C-D1AB-0D84-4EF15278D941}"/>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8665" name="WordArt 9">
              <a:extLst>
                <a:ext uri="{FF2B5EF4-FFF2-40B4-BE49-F238E27FC236}">
                  <a16:creationId xmlns:a16="http://schemas.microsoft.com/office/drawing/2014/main" id="{589B4C2B-1866-1E66-9C73-708661ED8B2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8666" name="WordArt 10">
            <a:extLst>
              <a:ext uri="{FF2B5EF4-FFF2-40B4-BE49-F238E27FC236}">
                <a16:creationId xmlns:a16="http://schemas.microsoft.com/office/drawing/2014/main" id="{2FF5E8CA-7D79-11D9-A7BE-A5D51F21F268}"/>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15149" name="Picture 13">
            <a:extLst>
              <a:ext uri="{FF2B5EF4-FFF2-40B4-BE49-F238E27FC236}">
                <a16:creationId xmlns:a16="http://schemas.microsoft.com/office/drawing/2014/main" id="{73EF1D60-58BA-626F-6B64-8FA5EF9FA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412875"/>
            <a:ext cx="3294062" cy="4392613"/>
          </a:xfrm>
          <a:prstGeom prst="rect">
            <a:avLst/>
          </a:prstGeom>
          <a:noFill/>
          <a:extLst>
            <a:ext uri="{909E8E84-426E-40DD-AFC4-6F175D3DCCD1}">
              <a14:hiddenFill xmlns:a14="http://schemas.microsoft.com/office/drawing/2010/main">
                <a:solidFill>
                  <a:srgbClr val="FFFFFF"/>
                </a:solidFill>
              </a14:hiddenFill>
            </a:ext>
          </a:extLst>
        </p:spPr>
      </p:pic>
      <p:sp>
        <p:nvSpPr>
          <p:cNvPr id="1115138" name="Rectangle 2">
            <a:extLst>
              <a:ext uri="{FF2B5EF4-FFF2-40B4-BE49-F238E27FC236}">
                <a16:creationId xmlns:a16="http://schemas.microsoft.com/office/drawing/2014/main" id="{E142C355-3F19-B67E-E595-3C3C858CD12C}"/>
              </a:ext>
            </a:extLst>
          </p:cNvPr>
          <p:cNvSpPr>
            <a:spLocks noChangeArrowheads="1"/>
          </p:cNvSpPr>
          <p:nvPr/>
        </p:nvSpPr>
        <p:spPr bwMode="auto">
          <a:xfrm>
            <a:off x="4572000" y="2601913"/>
            <a:ext cx="42481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Lo que afecta la salud no es solo el régimen alimentario. Los cristianos evitan los estilos de vestimenta que no protegen adecuadamente el cuerpo, o que la constriñen o afectan en forma que causen el deterioro de su salud. </a:t>
            </a:r>
            <a:endParaRPr lang="en-US" altLang="es-419"/>
          </a:p>
        </p:txBody>
      </p:sp>
      <p:sp>
        <p:nvSpPr>
          <p:cNvPr id="1115139" name="Rectangle 3">
            <a:extLst>
              <a:ext uri="{FF2B5EF4-FFF2-40B4-BE49-F238E27FC236}">
                <a16:creationId xmlns:a16="http://schemas.microsoft.com/office/drawing/2014/main" id="{511CE6F1-2D6F-9D24-8777-D43AA5A46396}"/>
              </a:ext>
            </a:extLst>
          </p:cNvPr>
          <p:cNvSpPr>
            <a:spLocks noChangeArrowheads="1"/>
          </p:cNvSpPr>
          <p:nvPr/>
        </p:nvSpPr>
        <p:spPr bwMode="auto">
          <a:xfrm>
            <a:off x="3319463" y="2133600"/>
            <a:ext cx="1755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SALUDABLE</a:t>
            </a:r>
            <a:endParaRPr lang="en-US" altLang="es-419" sz="2000">
              <a:solidFill>
                <a:srgbClr val="FFFF00"/>
              </a:solidFill>
            </a:endParaRPr>
          </a:p>
        </p:txBody>
      </p:sp>
      <p:grpSp>
        <p:nvGrpSpPr>
          <p:cNvPr id="1115143" name="Group 7">
            <a:extLst>
              <a:ext uri="{FF2B5EF4-FFF2-40B4-BE49-F238E27FC236}">
                <a16:creationId xmlns:a16="http://schemas.microsoft.com/office/drawing/2014/main" id="{38EB8111-BCCE-DF91-27CC-BD338500DFC9}"/>
              </a:ext>
            </a:extLst>
          </p:cNvPr>
          <p:cNvGrpSpPr>
            <a:grpSpLocks/>
          </p:cNvGrpSpPr>
          <p:nvPr/>
        </p:nvGrpSpPr>
        <p:grpSpPr bwMode="auto">
          <a:xfrm>
            <a:off x="323850" y="476250"/>
            <a:ext cx="4105275" cy="908050"/>
            <a:chOff x="385" y="164"/>
            <a:chExt cx="2586" cy="572"/>
          </a:xfrm>
        </p:grpSpPr>
        <p:sp>
          <p:nvSpPr>
            <p:cNvPr id="1115144" name="WordArt 8">
              <a:extLst>
                <a:ext uri="{FF2B5EF4-FFF2-40B4-BE49-F238E27FC236}">
                  <a16:creationId xmlns:a16="http://schemas.microsoft.com/office/drawing/2014/main" id="{8CFFB02A-5737-843A-5BEE-7F64FAEB081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15145" name="WordArt 9">
              <a:extLst>
                <a:ext uri="{FF2B5EF4-FFF2-40B4-BE49-F238E27FC236}">
                  <a16:creationId xmlns:a16="http://schemas.microsoft.com/office/drawing/2014/main" id="{44CB1964-D532-A234-4760-77D2A47D465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15146" name="WordArt 10">
              <a:extLst>
                <a:ext uri="{FF2B5EF4-FFF2-40B4-BE49-F238E27FC236}">
                  <a16:creationId xmlns:a16="http://schemas.microsoft.com/office/drawing/2014/main" id="{6AE6607A-0D30-82B1-9A9B-E3E3A3200B01}"/>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15147" name="WordArt 11">
            <a:extLst>
              <a:ext uri="{FF2B5EF4-FFF2-40B4-BE49-F238E27FC236}">
                <a16:creationId xmlns:a16="http://schemas.microsoft.com/office/drawing/2014/main" id="{11780045-4A34-779F-1C2A-A9E98641A905}"/>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8194" name="Rectangle 2">
            <a:extLst>
              <a:ext uri="{FF2B5EF4-FFF2-40B4-BE49-F238E27FC236}">
                <a16:creationId xmlns:a16="http://schemas.microsoft.com/office/drawing/2014/main" id="{14C6C15B-7E4E-8A18-1D2F-E3FED6A4D989}"/>
              </a:ext>
            </a:extLst>
          </p:cNvPr>
          <p:cNvSpPr>
            <a:spLocks noChangeArrowheads="1"/>
          </p:cNvSpPr>
          <p:nvPr/>
        </p:nvSpPr>
        <p:spPr bwMode="auto">
          <a:xfrm>
            <a:off x="612775" y="3068638"/>
            <a:ext cx="7704138"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Los cristianos comprenden ka amonestaciones contra la soberbia de la vida 1 Juan 2:16.</a:t>
            </a:r>
            <a:endParaRPr lang="en-US" altLang="es-419" sz="2000"/>
          </a:p>
          <a:p>
            <a:r>
              <a:rPr lang="es-MX" altLang="es-419" sz="2000"/>
              <a:t>Refiriéndose a los libros, Cristo declaro que ni aun Salomón con toda su gloria se vistió </a:t>
            </a:r>
            <a:r>
              <a:rPr lang="es-MX" altLang="es-419"/>
              <a:t>así</a:t>
            </a:r>
            <a:r>
              <a:rPr lang="es-MX" altLang="es-419" sz="2000"/>
              <a:t> como uno de ellos” Mat. 6:29.</a:t>
            </a:r>
            <a:endParaRPr lang="en-US" altLang="es-419" sz="2000"/>
          </a:p>
        </p:txBody>
      </p:sp>
      <p:sp>
        <p:nvSpPr>
          <p:cNvPr id="1288195" name="Rectangle 3">
            <a:extLst>
              <a:ext uri="{FF2B5EF4-FFF2-40B4-BE49-F238E27FC236}">
                <a16:creationId xmlns:a16="http://schemas.microsoft.com/office/drawing/2014/main" id="{88CDAEA2-DCA9-DFDA-E21C-24520AD4DF1D}"/>
              </a:ext>
            </a:extLst>
          </p:cNvPr>
          <p:cNvSpPr>
            <a:spLocks noChangeArrowheads="1"/>
          </p:cNvSpPr>
          <p:nvPr/>
        </p:nvSpPr>
        <p:spPr bwMode="auto">
          <a:xfrm>
            <a:off x="827088" y="2455863"/>
            <a:ext cx="7308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CARACTERIZADO POR SU GRACIA Y BELLEZA NATURAL</a:t>
            </a:r>
            <a:endParaRPr lang="en-US" altLang="es-419" sz="2000">
              <a:solidFill>
                <a:srgbClr val="FFFF00"/>
              </a:solidFill>
            </a:endParaRPr>
          </a:p>
        </p:txBody>
      </p:sp>
      <p:grpSp>
        <p:nvGrpSpPr>
          <p:cNvPr id="1288200" name="Group 8">
            <a:extLst>
              <a:ext uri="{FF2B5EF4-FFF2-40B4-BE49-F238E27FC236}">
                <a16:creationId xmlns:a16="http://schemas.microsoft.com/office/drawing/2014/main" id="{1CAC8820-67BA-7CA0-4930-44D704AF7AB6}"/>
              </a:ext>
            </a:extLst>
          </p:cNvPr>
          <p:cNvGrpSpPr>
            <a:grpSpLocks/>
          </p:cNvGrpSpPr>
          <p:nvPr/>
        </p:nvGrpSpPr>
        <p:grpSpPr bwMode="auto">
          <a:xfrm>
            <a:off x="323850" y="476250"/>
            <a:ext cx="4105275" cy="908050"/>
            <a:chOff x="385" y="164"/>
            <a:chExt cx="2586" cy="572"/>
          </a:xfrm>
        </p:grpSpPr>
        <p:sp>
          <p:nvSpPr>
            <p:cNvPr id="1288201" name="WordArt 9">
              <a:extLst>
                <a:ext uri="{FF2B5EF4-FFF2-40B4-BE49-F238E27FC236}">
                  <a16:creationId xmlns:a16="http://schemas.microsoft.com/office/drawing/2014/main" id="{B2ADDC79-3E25-70B8-BB3F-50703FEF8A5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88202" name="WordArt 10">
              <a:extLst>
                <a:ext uri="{FF2B5EF4-FFF2-40B4-BE49-F238E27FC236}">
                  <a16:creationId xmlns:a16="http://schemas.microsoft.com/office/drawing/2014/main" id="{D4BD57CC-58A3-F196-6476-A9AE21276CBA}"/>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88203" name="WordArt 11">
              <a:extLst>
                <a:ext uri="{FF2B5EF4-FFF2-40B4-BE49-F238E27FC236}">
                  <a16:creationId xmlns:a16="http://schemas.microsoft.com/office/drawing/2014/main" id="{199755BA-0472-7FAE-55ED-010B72764281}"/>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88204" name="WordArt 12">
            <a:extLst>
              <a:ext uri="{FF2B5EF4-FFF2-40B4-BE49-F238E27FC236}">
                <a16:creationId xmlns:a16="http://schemas.microsoft.com/office/drawing/2014/main" id="{E52F5364-3082-A5B0-CE36-7DB48E77BC63}"/>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3298" name="Rectangle 2">
            <a:extLst>
              <a:ext uri="{FF2B5EF4-FFF2-40B4-BE49-F238E27FC236}">
                <a16:creationId xmlns:a16="http://schemas.microsoft.com/office/drawing/2014/main" id="{4288FC26-098C-60CE-54F2-A1BCA75EA505}"/>
              </a:ext>
            </a:extLst>
          </p:cNvPr>
          <p:cNvSpPr>
            <a:spLocks noChangeArrowheads="1"/>
          </p:cNvSpPr>
          <p:nvPr/>
        </p:nvSpPr>
        <p:spPr bwMode="auto">
          <a:xfrm>
            <a:off x="611188" y="2249488"/>
            <a:ext cx="756126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Los Cristianos ganan a los no creyentes, no cuando adoptan el aspecto y la conducta del mundo, sino al revelar una diferencia atractiva  y refrescante.</a:t>
            </a:r>
            <a:endParaRPr lang="en-US" altLang="es-419"/>
          </a:p>
        </p:txBody>
      </p:sp>
      <p:sp>
        <p:nvSpPr>
          <p:cNvPr id="1463299" name="Rectangle 3">
            <a:extLst>
              <a:ext uri="{FF2B5EF4-FFF2-40B4-BE49-F238E27FC236}">
                <a16:creationId xmlns:a16="http://schemas.microsoft.com/office/drawing/2014/main" id="{6A633479-F24C-4AE2-F99B-32B2C2BF5F76}"/>
              </a:ext>
            </a:extLst>
          </p:cNvPr>
          <p:cNvSpPr>
            <a:spLocks noChangeArrowheads="1"/>
          </p:cNvSpPr>
          <p:nvPr/>
        </p:nvSpPr>
        <p:spPr bwMode="auto">
          <a:xfrm>
            <a:off x="684213" y="3500438"/>
            <a:ext cx="75977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a:t>En vez de adornar lo exterior, el apóstol aconseja que los creyentes se concentren en desarrollar el adorno interior, el del corazon  en el incorruptible ornato de un espiritu afable y apacible, que es de grande estima delante de Dios 1 Ped. 3:1-4</a:t>
            </a:r>
          </a:p>
        </p:txBody>
      </p:sp>
      <p:grpSp>
        <p:nvGrpSpPr>
          <p:cNvPr id="1463305" name="Group 9">
            <a:extLst>
              <a:ext uri="{FF2B5EF4-FFF2-40B4-BE49-F238E27FC236}">
                <a16:creationId xmlns:a16="http://schemas.microsoft.com/office/drawing/2014/main" id="{1F766BD7-D457-9A0C-B2F8-6C0EEBF70BAB}"/>
              </a:ext>
            </a:extLst>
          </p:cNvPr>
          <p:cNvGrpSpPr>
            <a:grpSpLocks/>
          </p:cNvGrpSpPr>
          <p:nvPr/>
        </p:nvGrpSpPr>
        <p:grpSpPr bwMode="auto">
          <a:xfrm>
            <a:off x="323850" y="476250"/>
            <a:ext cx="4105275" cy="908050"/>
            <a:chOff x="385" y="164"/>
            <a:chExt cx="2586" cy="572"/>
          </a:xfrm>
        </p:grpSpPr>
        <p:sp>
          <p:nvSpPr>
            <p:cNvPr id="1463306" name="WordArt 10">
              <a:extLst>
                <a:ext uri="{FF2B5EF4-FFF2-40B4-BE49-F238E27FC236}">
                  <a16:creationId xmlns:a16="http://schemas.microsoft.com/office/drawing/2014/main" id="{2CC05A92-FB5A-5F85-D462-291DC112861E}"/>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3307" name="WordArt 11">
              <a:extLst>
                <a:ext uri="{FF2B5EF4-FFF2-40B4-BE49-F238E27FC236}">
                  <a16:creationId xmlns:a16="http://schemas.microsoft.com/office/drawing/2014/main" id="{26AA90A4-EDB9-4C1E-8D9F-3DA4A8300AF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3308" name="WordArt 12">
              <a:extLst>
                <a:ext uri="{FF2B5EF4-FFF2-40B4-BE49-F238E27FC236}">
                  <a16:creationId xmlns:a16="http://schemas.microsoft.com/office/drawing/2014/main" id="{EA95C833-86CC-625B-7DAA-8681A5030340}"/>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3309" name="WordArt 13">
            <a:extLst>
              <a:ext uri="{FF2B5EF4-FFF2-40B4-BE49-F238E27FC236}">
                <a16:creationId xmlns:a16="http://schemas.microsoft.com/office/drawing/2014/main" id="{CA18E6D6-4083-17BE-5BB5-47D9920641D9}"/>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9218" name="Rectangle 2">
            <a:extLst>
              <a:ext uri="{FF2B5EF4-FFF2-40B4-BE49-F238E27FC236}">
                <a16:creationId xmlns:a16="http://schemas.microsoft.com/office/drawing/2014/main" id="{3FEB4495-86F1-04B7-229D-9D515E96645E}"/>
              </a:ext>
            </a:extLst>
          </p:cNvPr>
          <p:cNvSpPr>
            <a:spLocks noChangeArrowheads="1"/>
          </p:cNvSpPr>
          <p:nvPr/>
        </p:nvSpPr>
        <p:spPr bwMode="auto">
          <a:xfrm>
            <a:off x="755650" y="3125788"/>
            <a:ext cx="7958138"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Tanto Pedro como Pablo establecen el principio básico que deben guiar a los cristianos de ambos sexos, en lo que se refiere al adorno personal. ( 1 Ped. 3:3)</a:t>
            </a:r>
            <a:endParaRPr lang="en-US" altLang="es-419" sz="2100"/>
          </a:p>
        </p:txBody>
      </p:sp>
      <p:sp>
        <p:nvSpPr>
          <p:cNvPr id="1289220" name="Rectangle 4">
            <a:extLst>
              <a:ext uri="{FF2B5EF4-FFF2-40B4-BE49-F238E27FC236}">
                <a16:creationId xmlns:a16="http://schemas.microsoft.com/office/drawing/2014/main" id="{C446349E-FF87-67DB-4FC3-9F0922C30DCE}"/>
              </a:ext>
            </a:extLst>
          </p:cNvPr>
          <p:cNvSpPr>
            <a:spLocks noChangeArrowheads="1"/>
          </p:cNvSpPr>
          <p:nvPr/>
        </p:nvSpPr>
        <p:spPr bwMode="auto">
          <a:xfrm>
            <a:off x="684213" y="2349500"/>
            <a:ext cx="7977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EL CARÁCTER REVELA LA VERDADERA BELLEZA INDIVIDUAL</a:t>
            </a:r>
            <a:endParaRPr lang="en-US" altLang="es-419" sz="2000">
              <a:solidFill>
                <a:srgbClr val="FFFF00"/>
              </a:solidFill>
            </a:endParaRPr>
          </a:p>
        </p:txBody>
      </p:sp>
      <p:grpSp>
        <p:nvGrpSpPr>
          <p:cNvPr id="1289224" name="Group 8">
            <a:extLst>
              <a:ext uri="{FF2B5EF4-FFF2-40B4-BE49-F238E27FC236}">
                <a16:creationId xmlns:a16="http://schemas.microsoft.com/office/drawing/2014/main" id="{BEB4BDA7-6B0F-1ADA-B13C-3068299EFCBF}"/>
              </a:ext>
            </a:extLst>
          </p:cNvPr>
          <p:cNvGrpSpPr>
            <a:grpSpLocks/>
          </p:cNvGrpSpPr>
          <p:nvPr/>
        </p:nvGrpSpPr>
        <p:grpSpPr bwMode="auto">
          <a:xfrm>
            <a:off x="323850" y="476250"/>
            <a:ext cx="4105275" cy="908050"/>
            <a:chOff x="385" y="164"/>
            <a:chExt cx="2586" cy="572"/>
          </a:xfrm>
        </p:grpSpPr>
        <p:sp>
          <p:nvSpPr>
            <p:cNvPr id="1289225" name="WordArt 9">
              <a:extLst>
                <a:ext uri="{FF2B5EF4-FFF2-40B4-BE49-F238E27FC236}">
                  <a16:creationId xmlns:a16="http://schemas.microsoft.com/office/drawing/2014/main" id="{70DA2224-A641-06CB-2401-9D03858BEB54}"/>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89226" name="WordArt 10">
              <a:extLst>
                <a:ext uri="{FF2B5EF4-FFF2-40B4-BE49-F238E27FC236}">
                  <a16:creationId xmlns:a16="http://schemas.microsoft.com/office/drawing/2014/main" id="{8E9D35BB-0778-5855-9D8D-8CA94C0E1A7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89227" name="WordArt 11">
              <a:extLst>
                <a:ext uri="{FF2B5EF4-FFF2-40B4-BE49-F238E27FC236}">
                  <a16:creationId xmlns:a16="http://schemas.microsoft.com/office/drawing/2014/main" id="{3502B67A-9759-A6BA-56C1-D3B6A92244C7}"/>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89228" name="WordArt 12">
            <a:extLst>
              <a:ext uri="{FF2B5EF4-FFF2-40B4-BE49-F238E27FC236}">
                <a16:creationId xmlns:a16="http://schemas.microsoft.com/office/drawing/2014/main" id="{B27C9F44-B503-F3EC-F3FC-D838A915D97F}"/>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2274" name="Rectangle 2">
            <a:extLst>
              <a:ext uri="{FF2B5EF4-FFF2-40B4-BE49-F238E27FC236}">
                <a16:creationId xmlns:a16="http://schemas.microsoft.com/office/drawing/2014/main" id="{B650560D-C196-D001-7DB9-64A71841A2B6}"/>
              </a:ext>
            </a:extLst>
          </p:cNvPr>
          <p:cNvSpPr>
            <a:spLocks noChangeArrowheads="1"/>
          </p:cNvSpPr>
          <p:nvPr/>
        </p:nvSpPr>
        <p:spPr bwMode="auto">
          <a:xfrm>
            <a:off x="4859338" y="2611438"/>
            <a:ext cx="3960812"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Cuando Jacob hizo un llamado a su familia para que se dedicasen a Dios, entregaron todos los dioses ajenos que había en poder de ellos y los zarcillos que estaban en sus orejas y Jacob los enterró (Gen. 35:2,4</a:t>
            </a:r>
            <a:endParaRPr lang="en-US" altLang="es-419" sz="2100"/>
          </a:p>
        </p:txBody>
      </p:sp>
      <p:sp>
        <p:nvSpPr>
          <p:cNvPr id="1462275" name="Rectangle 3">
            <a:extLst>
              <a:ext uri="{FF2B5EF4-FFF2-40B4-BE49-F238E27FC236}">
                <a16:creationId xmlns:a16="http://schemas.microsoft.com/office/drawing/2014/main" id="{735C45F3-644E-E139-288A-C58CD2AF1FBC}"/>
              </a:ext>
            </a:extLst>
          </p:cNvPr>
          <p:cNvSpPr>
            <a:spLocks noChangeArrowheads="1"/>
          </p:cNvSpPr>
          <p:nvPr/>
        </p:nvSpPr>
        <p:spPr bwMode="auto">
          <a:xfrm>
            <a:off x="179388" y="1989138"/>
            <a:ext cx="8672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SENCILLEZ ARMONIZA CON LA REFORMA Y EL REAVIVAMIENTO</a:t>
            </a:r>
            <a:endParaRPr lang="en-US" altLang="es-419" sz="2000">
              <a:solidFill>
                <a:srgbClr val="FFFF00"/>
              </a:solidFill>
            </a:endParaRPr>
          </a:p>
        </p:txBody>
      </p:sp>
      <p:grpSp>
        <p:nvGrpSpPr>
          <p:cNvPr id="1462279" name="Group 7">
            <a:extLst>
              <a:ext uri="{FF2B5EF4-FFF2-40B4-BE49-F238E27FC236}">
                <a16:creationId xmlns:a16="http://schemas.microsoft.com/office/drawing/2014/main" id="{86608F71-2880-DCFA-557D-678F1A879819}"/>
              </a:ext>
            </a:extLst>
          </p:cNvPr>
          <p:cNvGrpSpPr>
            <a:grpSpLocks/>
          </p:cNvGrpSpPr>
          <p:nvPr/>
        </p:nvGrpSpPr>
        <p:grpSpPr bwMode="auto">
          <a:xfrm>
            <a:off x="323850" y="476250"/>
            <a:ext cx="4105275" cy="908050"/>
            <a:chOff x="385" y="164"/>
            <a:chExt cx="2586" cy="572"/>
          </a:xfrm>
        </p:grpSpPr>
        <p:sp>
          <p:nvSpPr>
            <p:cNvPr id="1462280" name="WordArt 8">
              <a:extLst>
                <a:ext uri="{FF2B5EF4-FFF2-40B4-BE49-F238E27FC236}">
                  <a16:creationId xmlns:a16="http://schemas.microsoft.com/office/drawing/2014/main" id="{5A206B20-4130-E7B1-8DB5-5C58778BABE4}"/>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2281" name="WordArt 9">
              <a:extLst>
                <a:ext uri="{FF2B5EF4-FFF2-40B4-BE49-F238E27FC236}">
                  <a16:creationId xmlns:a16="http://schemas.microsoft.com/office/drawing/2014/main" id="{66A532AE-7941-1BDE-4451-4622792B4A1E}"/>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2282" name="WordArt 10">
              <a:extLst>
                <a:ext uri="{FF2B5EF4-FFF2-40B4-BE49-F238E27FC236}">
                  <a16:creationId xmlns:a16="http://schemas.microsoft.com/office/drawing/2014/main" id="{C8079FA7-2B41-FC61-5981-558DEA402A9E}"/>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2283" name="WordArt 11">
            <a:extLst>
              <a:ext uri="{FF2B5EF4-FFF2-40B4-BE49-F238E27FC236}">
                <a16:creationId xmlns:a16="http://schemas.microsoft.com/office/drawing/2014/main" id="{5CCE6502-9FAC-B2C0-E050-4D575744A75C}"/>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462285" name="Picture 13">
            <a:extLst>
              <a:ext uri="{FF2B5EF4-FFF2-40B4-BE49-F238E27FC236}">
                <a16:creationId xmlns:a16="http://schemas.microsoft.com/office/drawing/2014/main" id="{A61CCFB9-5CCD-D4D3-77A1-C742DF9F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96975"/>
            <a:ext cx="3608387" cy="4811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4114" name="Rectangle 2">
            <a:extLst>
              <a:ext uri="{FF2B5EF4-FFF2-40B4-BE49-F238E27FC236}">
                <a16:creationId xmlns:a16="http://schemas.microsoft.com/office/drawing/2014/main" id="{CAEC23C7-6A3A-4E6D-711E-2829EFC61295}"/>
              </a:ext>
            </a:extLst>
          </p:cNvPr>
          <p:cNvSpPr>
            <a:spLocks noChangeArrowheads="1"/>
          </p:cNvSpPr>
          <p:nvPr/>
        </p:nvSpPr>
        <p:spPr bwMode="auto">
          <a:xfrm>
            <a:off x="539750" y="3933825"/>
            <a:ext cx="7488238"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La sencillez en el estilo de vida y la apariencia produce un agudo contraste entre los cristianos y la codicia, el materialismo y la extravagancia que reina en esta sociedad pagana del siglo XX, cuyos valores enfocan las cosas materiales antes que a los individuos.</a:t>
            </a:r>
            <a:endParaRPr lang="en-US" altLang="es-419" sz="2100"/>
          </a:p>
        </p:txBody>
      </p:sp>
      <p:sp>
        <p:nvSpPr>
          <p:cNvPr id="1114115" name="Rectangle 3">
            <a:extLst>
              <a:ext uri="{FF2B5EF4-FFF2-40B4-BE49-F238E27FC236}">
                <a16:creationId xmlns:a16="http://schemas.microsoft.com/office/drawing/2014/main" id="{7C9F72BD-F5FE-91E7-5B03-558547EA959B}"/>
              </a:ext>
            </a:extLst>
          </p:cNvPr>
          <p:cNvSpPr>
            <a:spLocks noChangeArrowheads="1"/>
          </p:cNvSpPr>
          <p:nvPr/>
        </p:nvSpPr>
        <p:spPr bwMode="auto">
          <a:xfrm>
            <a:off x="1979613" y="1773238"/>
            <a:ext cx="5041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MAYORDOMIA SANTIFICA REQUIRE</a:t>
            </a:r>
          </a:p>
          <a:p>
            <a:pPr algn="l"/>
            <a:r>
              <a:rPr lang="es-MX" altLang="es-419" sz="2000">
                <a:solidFill>
                  <a:srgbClr val="FFFF00"/>
                </a:solidFill>
              </a:rPr>
              <a:t> LA DISPOSICION AL SACRIFICIO</a:t>
            </a:r>
            <a:endParaRPr lang="en-US" altLang="es-419" sz="2000">
              <a:solidFill>
                <a:srgbClr val="FFFF00"/>
              </a:solidFill>
            </a:endParaRPr>
          </a:p>
        </p:txBody>
      </p:sp>
      <p:sp>
        <p:nvSpPr>
          <p:cNvPr id="1114116" name="Rectangle 4">
            <a:extLst>
              <a:ext uri="{FF2B5EF4-FFF2-40B4-BE49-F238E27FC236}">
                <a16:creationId xmlns:a16="http://schemas.microsoft.com/office/drawing/2014/main" id="{D0FBEEAE-5593-45ED-D792-D8C0F27B0BEE}"/>
              </a:ext>
            </a:extLst>
          </p:cNvPr>
          <p:cNvSpPr>
            <a:spLocks noChangeArrowheads="1"/>
          </p:cNvSpPr>
          <p:nvPr/>
        </p:nvSpPr>
        <p:spPr bwMode="auto">
          <a:xfrm>
            <a:off x="468313" y="2559050"/>
            <a:ext cx="755967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Mientras que gran parte del mundo padece escasez de alimentos, el materialismo coloca ante los cristianos tentaciones que van desde la ropa y los automóviles caros, a las joyas y las casas lujosas.</a:t>
            </a:r>
            <a:endParaRPr lang="en-US" altLang="es-419" sz="2100"/>
          </a:p>
        </p:txBody>
      </p:sp>
      <p:grpSp>
        <p:nvGrpSpPr>
          <p:cNvPr id="1114121" name="Group 9">
            <a:extLst>
              <a:ext uri="{FF2B5EF4-FFF2-40B4-BE49-F238E27FC236}">
                <a16:creationId xmlns:a16="http://schemas.microsoft.com/office/drawing/2014/main" id="{368E29FC-0702-2D90-A30B-819F9A0EAFE0}"/>
              </a:ext>
            </a:extLst>
          </p:cNvPr>
          <p:cNvGrpSpPr>
            <a:grpSpLocks/>
          </p:cNvGrpSpPr>
          <p:nvPr/>
        </p:nvGrpSpPr>
        <p:grpSpPr bwMode="auto">
          <a:xfrm>
            <a:off x="323850" y="404813"/>
            <a:ext cx="4105275" cy="908050"/>
            <a:chOff x="385" y="164"/>
            <a:chExt cx="2586" cy="572"/>
          </a:xfrm>
        </p:grpSpPr>
        <p:sp>
          <p:nvSpPr>
            <p:cNvPr id="1114122" name="WordArt 10">
              <a:extLst>
                <a:ext uri="{FF2B5EF4-FFF2-40B4-BE49-F238E27FC236}">
                  <a16:creationId xmlns:a16="http://schemas.microsoft.com/office/drawing/2014/main" id="{D2338DF4-5C71-AB63-CC0F-AA259114925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14123" name="WordArt 11">
              <a:extLst>
                <a:ext uri="{FF2B5EF4-FFF2-40B4-BE49-F238E27FC236}">
                  <a16:creationId xmlns:a16="http://schemas.microsoft.com/office/drawing/2014/main" id="{3A7229A9-7274-E6E8-B3B7-C7A2891D80B7}"/>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14124" name="WordArt 12">
              <a:extLst>
                <a:ext uri="{FF2B5EF4-FFF2-40B4-BE49-F238E27FC236}">
                  <a16:creationId xmlns:a16="http://schemas.microsoft.com/office/drawing/2014/main" id="{63BC9E23-3697-F712-BC93-148646945271}"/>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14125" name="WordArt 13">
            <a:extLst>
              <a:ext uri="{FF2B5EF4-FFF2-40B4-BE49-F238E27FC236}">
                <a16:creationId xmlns:a16="http://schemas.microsoft.com/office/drawing/2014/main" id="{88096314-DEE7-21E3-7D78-6E40D63A7230}"/>
              </a:ext>
            </a:extLst>
          </p:cNvPr>
          <p:cNvSpPr>
            <a:spLocks noChangeArrowheads="1" noChangeShapeType="1" noTextEdit="1"/>
          </p:cNvSpPr>
          <p:nvPr/>
        </p:nvSpPr>
        <p:spPr bwMode="auto">
          <a:xfrm>
            <a:off x="4283075" y="126841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1250" name="Rectangle 2">
            <a:extLst>
              <a:ext uri="{FF2B5EF4-FFF2-40B4-BE49-F238E27FC236}">
                <a16:creationId xmlns:a16="http://schemas.microsoft.com/office/drawing/2014/main" id="{618206E3-A8CA-7715-5907-90E0D7B33E78}"/>
              </a:ext>
            </a:extLst>
          </p:cNvPr>
          <p:cNvSpPr>
            <a:spLocks noChangeArrowheads="1"/>
          </p:cNvSpPr>
          <p:nvPr/>
        </p:nvSpPr>
        <p:spPr bwMode="auto">
          <a:xfrm>
            <a:off x="900113" y="2220913"/>
            <a:ext cx="7345362"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 Biblia asocia el uso de cosméticos llamativos con el paganismo y la apostasía 2 Re. 9:30, Jer. 4:30. por lo tanto en lo que se refiere a los cosméticos, creemos que los cristianos deben mantener una apariencia natural y saludable.</a:t>
            </a:r>
            <a:endParaRPr lang="en-US" altLang="es-419"/>
          </a:p>
        </p:txBody>
      </p:sp>
      <p:sp>
        <p:nvSpPr>
          <p:cNvPr id="1461251" name="Rectangle 3">
            <a:extLst>
              <a:ext uri="{FF2B5EF4-FFF2-40B4-BE49-F238E27FC236}">
                <a16:creationId xmlns:a16="http://schemas.microsoft.com/office/drawing/2014/main" id="{17608239-825B-6A12-FCDB-34950D64368C}"/>
              </a:ext>
            </a:extLst>
          </p:cNvPr>
          <p:cNvSpPr>
            <a:spLocks noChangeArrowheads="1"/>
          </p:cNvSpPr>
          <p:nvPr/>
        </p:nvSpPr>
        <p:spPr bwMode="auto">
          <a:xfrm>
            <a:off x="828675" y="4132263"/>
            <a:ext cx="7488238"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s-419"/>
              <a:t>Si exaltamos al Salvador en la manera como hablamos actuamos y nos vestimos nos convertimos en imanes que atraen a la gente hacia el.</a:t>
            </a:r>
            <a:endParaRPr lang="en-US" altLang="es-419"/>
          </a:p>
        </p:txBody>
      </p:sp>
      <p:grpSp>
        <p:nvGrpSpPr>
          <p:cNvPr id="1461256" name="Group 8">
            <a:extLst>
              <a:ext uri="{FF2B5EF4-FFF2-40B4-BE49-F238E27FC236}">
                <a16:creationId xmlns:a16="http://schemas.microsoft.com/office/drawing/2014/main" id="{6BDFB201-32A2-C57B-02BD-D4CB9BCB9193}"/>
              </a:ext>
            </a:extLst>
          </p:cNvPr>
          <p:cNvGrpSpPr>
            <a:grpSpLocks/>
          </p:cNvGrpSpPr>
          <p:nvPr/>
        </p:nvGrpSpPr>
        <p:grpSpPr bwMode="auto">
          <a:xfrm>
            <a:off x="323850" y="476250"/>
            <a:ext cx="4105275" cy="908050"/>
            <a:chOff x="385" y="164"/>
            <a:chExt cx="2586" cy="572"/>
          </a:xfrm>
        </p:grpSpPr>
        <p:sp>
          <p:nvSpPr>
            <p:cNvPr id="1461257" name="WordArt 9">
              <a:extLst>
                <a:ext uri="{FF2B5EF4-FFF2-40B4-BE49-F238E27FC236}">
                  <a16:creationId xmlns:a16="http://schemas.microsoft.com/office/drawing/2014/main" id="{B538C406-63EC-82C4-D827-81955F75CF0D}"/>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1258" name="WordArt 10">
              <a:extLst>
                <a:ext uri="{FF2B5EF4-FFF2-40B4-BE49-F238E27FC236}">
                  <a16:creationId xmlns:a16="http://schemas.microsoft.com/office/drawing/2014/main" id="{557C3184-5DD8-307A-4B50-EFF890C1A647}"/>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1259" name="WordArt 11">
              <a:extLst>
                <a:ext uri="{FF2B5EF4-FFF2-40B4-BE49-F238E27FC236}">
                  <a16:creationId xmlns:a16="http://schemas.microsoft.com/office/drawing/2014/main" id="{F9E8BF38-9A73-35DB-8FA3-A7237CEA27D2}"/>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1260" name="WordArt 12">
            <a:extLst>
              <a:ext uri="{FF2B5EF4-FFF2-40B4-BE49-F238E27FC236}">
                <a16:creationId xmlns:a16="http://schemas.microsoft.com/office/drawing/2014/main" id="{046248B7-7980-C582-6E76-31ED05530265}"/>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3090" name="Rectangle 2">
            <a:extLst>
              <a:ext uri="{FF2B5EF4-FFF2-40B4-BE49-F238E27FC236}">
                <a16:creationId xmlns:a16="http://schemas.microsoft.com/office/drawing/2014/main" id="{9AC8FB26-000B-58C7-0C73-2FF07FA7B937}"/>
              </a:ext>
            </a:extLst>
          </p:cNvPr>
          <p:cNvSpPr>
            <a:spLocks noChangeArrowheads="1"/>
          </p:cNvSpPr>
          <p:nvPr/>
        </p:nvSpPr>
        <p:spPr bwMode="auto">
          <a:xfrm>
            <a:off x="358775" y="2355850"/>
            <a:ext cx="82454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En todas sus manifestaciones, el estilo de vida del cristianismo es una respuesta a la salvación por medio de Cristo.</a:t>
            </a:r>
            <a:endParaRPr lang="en-US" altLang="es-419" sz="2100"/>
          </a:p>
          <a:p>
            <a:r>
              <a:rPr lang="es-MX" altLang="es-419" sz="2100"/>
              <a:t>El cristiano desea honrar a Dios, y vivir como Jesús vivió.</a:t>
            </a:r>
            <a:endParaRPr lang="en-US" altLang="es-419" sz="2100"/>
          </a:p>
          <a:p>
            <a:r>
              <a:rPr lang="es-MX" altLang="es-419" sz="2100"/>
              <a:t>Aunque algunos consideran que el estilo cristiano de vida se limita a una serie de negativas, es mas realista verlo como una serie de principios positivos, los cuales se hayan activos en el marco de la salvación.</a:t>
            </a:r>
            <a:endParaRPr lang="en-US" altLang="es-419" sz="2100"/>
          </a:p>
        </p:txBody>
      </p:sp>
      <p:sp>
        <p:nvSpPr>
          <p:cNvPr id="1113091" name="Rectangle 3">
            <a:extLst>
              <a:ext uri="{FF2B5EF4-FFF2-40B4-BE49-F238E27FC236}">
                <a16:creationId xmlns:a16="http://schemas.microsoft.com/office/drawing/2014/main" id="{C4F9C0BB-F522-A773-88AE-05AB68C04840}"/>
              </a:ext>
            </a:extLst>
          </p:cNvPr>
          <p:cNvSpPr>
            <a:spLocks noChangeArrowheads="1"/>
          </p:cNvSpPr>
          <p:nvPr/>
        </p:nvSpPr>
        <p:spPr bwMode="auto">
          <a:xfrm>
            <a:off x="1331913" y="1878013"/>
            <a:ext cx="6073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LOS PRINCIPIOS DE LAS NORMAS CRISTIANAS</a:t>
            </a:r>
            <a:endParaRPr lang="en-US" altLang="es-419" sz="2000">
              <a:solidFill>
                <a:srgbClr val="FFFF00"/>
              </a:solidFill>
            </a:endParaRPr>
          </a:p>
        </p:txBody>
      </p:sp>
      <p:grpSp>
        <p:nvGrpSpPr>
          <p:cNvPr id="1113096" name="Group 8">
            <a:extLst>
              <a:ext uri="{FF2B5EF4-FFF2-40B4-BE49-F238E27FC236}">
                <a16:creationId xmlns:a16="http://schemas.microsoft.com/office/drawing/2014/main" id="{75D6DD8C-A5FA-00A0-7A0F-B9FCA999EB52}"/>
              </a:ext>
            </a:extLst>
          </p:cNvPr>
          <p:cNvGrpSpPr>
            <a:grpSpLocks/>
          </p:cNvGrpSpPr>
          <p:nvPr/>
        </p:nvGrpSpPr>
        <p:grpSpPr bwMode="auto">
          <a:xfrm>
            <a:off x="323850" y="476250"/>
            <a:ext cx="4105275" cy="908050"/>
            <a:chOff x="385" y="164"/>
            <a:chExt cx="2586" cy="572"/>
          </a:xfrm>
        </p:grpSpPr>
        <p:sp>
          <p:nvSpPr>
            <p:cNvPr id="1113097" name="WordArt 9">
              <a:extLst>
                <a:ext uri="{FF2B5EF4-FFF2-40B4-BE49-F238E27FC236}">
                  <a16:creationId xmlns:a16="http://schemas.microsoft.com/office/drawing/2014/main" id="{408A78BE-6167-64DF-2A9E-98A50C07B65C}"/>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13098" name="WordArt 10">
              <a:extLst>
                <a:ext uri="{FF2B5EF4-FFF2-40B4-BE49-F238E27FC236}">
                  <a16:creationId xmlns:a16="http://schemas.microsoft.com/office/drawing/2014/main" id="{F65A6165-DDA0-6072-32CA-3CF31F75ED4D}"/>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13099" name="WordArt 11">
              <a:extLst>
                <a:ext uri="{FF2B5EF4-FFF2-40B4-BE49-F238E27FC236}">
                  <a16:creationId xmlns:a16="http://schemas.microsoft.com/office/drawing/2014/main" id="{62516473-570E-7CC0-323C-C3744D9A64C0}"/>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13100" name="WordArt 12">
            <a:extLst>
              <a:ext uri="{FF2B5EF4-FFF2-40B4-BE49-F238E27FC236}">
                <a16:creationId xmlns:a16="http://schemas.microsoft.com/office/drawing/2014/main" id="{B7B9F8AE-40A6-BFB6-8125-B9D4FBBA7D99}"/>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90242" name="Rectangle 2">
            <a:extLst>
              <a:ext uri="{FF2B5EF4-FFF2-40B4-BE49-F238E27FC236}">
                <a16:creationId xmlns:a16="http://schemas.microsoft.com/office/drawing/2014/main" id="{FCB0362F-62F9-BDA3-7311-01129159137E}"/>
              </a:ext>
            </a:extLst>
          </p:cNvPr>
          <p:cNvSpPr>
            <a:spLocks noChangeArrowheads="1"/>
          </p:cNvSpPr>
          <p:nvPr/>
        </p:nvSpPr>
        <p:spPr bwMode="auto">
          <a:xfrm>
            <a:off x="287338" y="2165350"/>
            <a:ext cx="8316912" cy="299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El espíritu Santo se hace presente en la vida de un individuo, sucede un cambio decidió, el cual se hace evidente para con los que rodean a dicho individuo (Juan 3:8).</a:t>
            </a:r>
            <a:endParaRPr lang="en-US" altLang="es-419" sz="2100"/>
          </a:p>
          <a:p>
            <a:r>
              <a:rPr lang="es-MX" altLang="es-419" sz="2100"/>
              <a:t>El Espíritu no solo efectúa un cambio inicial en la vida, sus efectos son perdurables.</a:t>
            </a:r>
            <a:endParaRPr lang="en-US" altLang="es-419" sz="2100"/>
          </a:p>
          <a:p>
            <a:endParaRPr lang="en-US" altLang="es-419" sz="2100"/>
          </a:p>
          <a:p>
            <a:r>
              <a:rPr lang="es-MX" altLang="es-419" sz="2100"/>
              <a:t>El argumento mas poderoso a favor de la validez del cristianismo lo constituye un </a:t>
            </a:r>
            <a:r>
              <a:rPr lang="es-MX" altLang="es-419"/>
              <a:t>cristiano</a:t>
            </a:r>
            <a:r>
              <a:rPr lang="es-MX" altLang="es-419" sz="2100"/>
              <a:t> amante y digno de ser amado</a:t>
            </a:r>
          </a:p>
        </p:txBody>
      </p:sp>
      <p:grpSp>
        <p:nvGrpSpPr>
          <p:cNvPr id="1290246" name="Group 6">
            <a:extLst>
              <a:ext uri="{FF2B5EF4-FFF2-40B4-BE49-F238E27FC236}">
                <a16:creationId xmlns:a16="http://schemas.microsoft.com/office/drawing/2014/main" id="{BD20DE43-FDED-0725-D3CA-CA977FC2A186}"/>
              </a:ext>
            </a:extLst>
          </p:cNvPr>
          <p:cNvGrpSpPr>
            <a:grpSpLocks/>
          </p:cNvGrpSpPr>
          <p:nvPr/>
        </p:nvGrpSpPr>
        <p:grpSpPr bwMode="auto">
          <a:xfrm>
            <a:off x="323850" y="476250"/>
            <a:ext cx="4105275" cy="908050"/>
            <a:chOff x="385" y="164"/>
            <a:chExt cx="2586" cy="572"/>
          </a:xfrm>
        </p:grpSpPr>
        <p:sp>
          <p:nvSpPr>
            <p:cNvPr id="1290247" name="WordArt 7">
              <a:extLst>
                <a:ext uri="{FF2B5EF4-FFF2-40B4-BE49-F238E27FC236}">
                  <a16:creationId xmlns:a16="http://schemas.microsoft.com/office/drawing/2014/main" id="{64DDA0A1-CF2E-B5F0-5891-69EDBD9ED65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290248" name="WordArt 8">
              <a:extLst>
                <a:ext uri="{FF2B5EF4-FFF2-40B4-BE49-F238E27FC236}">
                  <a16:creationId xmlns:a16="http://schemas.microsoft.com/office/drawing/2014/main" id="{A6C465F7-F066-6112-A1DA-682C668C1F32}"/>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290249" name="WordArt 9">
              <a:extLst>
                <a:ext uri="{FF2B5EF4-FFF2-40B4-BE49-F238E27FC236}">
                  <a16:creationId xmlns:a16="http://schemas.microsoft.com/office/drawing/2014/main" id="{512CBA2F-076A-961A-C385-EDD2421155B5}"/>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290250" name="WordArt 10">
            <a:extLst>
              <a:ext uri="{FF2B5EF4-FFF2-40B4-BE49-F238E27FC236}">
                <a16:creationId xmlns:a16="http://schemas.microsoft.com/office/drawing/2014/main" id="{306357AC-236A-6534-C257-ED20AFD68FB4}"/>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2066" name="Rectangle 2">
            <a:extLst>
              <a:ext uri="{FF2B5EF4-FFF2-40B4-BE49-F238E27FC236}">
                <a16:creationId xmlns:a16="http://schemas.microsoft.com/office/drawing/2014/main" id="{1CFDB7A4-297B-7D01-C046-83E1E9165393}"/>
              </a:ext>
            </a:extLst>
          </p:cNvPr>
          <p:cNvSpPr>
            <a:spLocks noChangeArrowheads="1"/>
          </p:cNvSpPr>
          <p:nvPr/>
        </p:nvSpPr>
        <p:spPr bwMode="auto">
          <a:xfrm>
            <a:off x="395288" y="2093913"/>
            <a:ext cx="78486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Haya, pues en vosotros este sentir que hubo en Cristo Jesús (Fil 3:5).</a:t>
            </a:r>
            <a:endParaRPr lang="en-US" altLang="es-419" sz="2100"/>
          </a:p>
          <a:p>
            <a:r>
              <a:rPr lang="es-MX" altLang="es-419" sz="2100"/>
              <a:t>En todas las circunstancias, favorables o adversas, debemos procurar comprender y vivir en armonía con la voluntad y la mente de Cristo (1 Cor. 2:16)</a:t>
            </a:r>
            <a:endParaRPr lang="en-US" altLang="es-419" sz="2100"/>
          </a:p>
        </p:txBody>
      </p:sp>
      <p:sp>
        <p:nvSpPr>
          <p:cNvPr id="1112067" name="Rectangle 3">
            <a:extLst>
              <a:ext uri="{FF2B5EF4-FFF2-40B4-BE49-F238E27FC236}">
                <a16:creationId xmlns:a16="http://schemas.microsoft.com/office/drawing/2014/main" id="{2E482FDE-AC8D-DA06-068F-2D7D9CBC83C2}"/>
              </a:ext>
            </a:extLst>
          </p:cNvPr>
          <p:cNvSpPr>
            <a:spLocks noChangeArrowheads="1"/>
          </p:cNvSpPr>
          <p:nvPr/>
        </p:nvSpPr>
        <p:spPr bwMode="auto">
          <a:xfrm>
            <a:off x="1547813" y="1663700"/>
            <a:ext cx="617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VIVIENDO PARA ALABAR Y GLORIFICAR A DIOS</a:t>
            </a:r>
            <a:endParaRPr lang="en-US" altLang="es-419" sz="2000">
              <a:solidFill>
                <a:srgbClr val="FFFF00"/>
              </a:solidFill>
            </a:endParaRPr>
          </a:p>
        </p:txBody>
      </p:sp>
      <p:sp>
        <p:nvSpPr>
          <p:cNvPr id="1112068" name="Rectangle 4">
            <a:extLst>
              <a:ext uri="{FF2B5EF4-FFF2-40B4-BE49-F238E27FC236}">
                <a16:creationId xmlns:a16="http://schemas.microsoft.com/office/drawing/2014/main" id="{E9B53D21-AE17-F343-D956-FC30B7799596}"/>
              </a:ext>
            </a:extLst>
          </p:cNvPr>
          <p:cNvSpPr>
            <a:spLocks noChangeArrowheads="1"/>
          </p:cNvSpPr>
          <p:nvPr/>
        </p:nvSpPr>
        <p:spPr bwMode="auto">
          <a:xfrm>
            <a:off x="395288" y="3703638"/>
            <a:ext cx="80645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s-419" sz="2100"/>
              <a:t>La voluntad refinada y santificada, hallará su mas alto deleite en servirle. Cuando conozcamos a Dios como es nuestro privilegio conocerle, nuestra vida será una vida de continua obediencia.</a:t>
            </a:r>
            <a:endParaRPr lang="en-US" altLang="es-419" sz="2100"/>
          </a:p>
          <a:p>
            <a:r>
              <a:rPr lang="es-MX" altLang="es-419" sz="2100"/>
              <a:t>Si apreciamos el carácter de Cristo y tenemos comunión con Dios, el pecado llegara a sernos odioso.</a:t>
            </a:r>
            <a:endParaRPr lang="en-US" altLang="es-419" sz="2100"/>
          </a:p>
        </p:txBody>
      </p:sp>
      <p:grpSp>
        <p:nvGrpSpPr>
          <p:cNvPr id="1112074" name="Group 10">
            <a:extLst>
              <a:ext uri="{FF2B5EF4-FFF2-40B4-BE49-F238E27FC236}">
                <a16:creationId xmlns:a16="http://schemas.microsoft.com/office/drawing/2014/main" id="{8477BB42-9E41-976A-CEFF-A4510BDC3362}"/>
              </a:ext>
            </a:extLst>
          </p:cNvPr>
          <p:cNvGrpSpPr>
            <a:grpSpLocks/>
          </p:cNvGrpSpPr>
          <p:nvPr/>
        </p:nvGrpSpPr>
        <p:grpSpPr bwMode="auto">
          <a:xfrm>
            <a:off x="323850" y="404813"/>
            <a:ext cx="4105275" cy="908050"/>
            <a:chOff x="385" y="164"/>
            <a:chExt cx="2586" cy="572"/>
          </a:xfrm>
        </p:grpSpPr>
        <p:sp>
          <p:nvSpPr>
            <p:cNvPr id="1112075" name="WordArt 11">
              <a:extLst>
                <a:ext uri="{FF2B5EF4-FFF2-40B4-BE49-F238E27FC236}">
                  <a16:creationId xmlns:a16="http://schemas.microsoft.com/office/drawing/2014/main" id="{C34F491B-1EA2-1456-24EA-7D3436B4F90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12076" name="WordArt 12">
              <a:extLst>
                <a:ext uri="{FF2B5EF4-FFF2-40B4-BE49-F238E27FC236}">
                  <a16:creationId xmlns:a16="http://schemas.microsoft.com/office/drawing/2014/main" id="{593A311E-A1CC-9D77-CF91-F1AA88DC64CD}"/>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12077" name="WordArt 13">
              <a:extLst>
                <a:ext uri="{FF2B5EF4-FFF2-40B4-BE49-F238E27FC236}">
                  <a16:creationId xmlns:a16="http://schemas.microsoft.com/office/drawing/2014/main" id="{0D05E799-5B48-0543-3DB4-59FBDDE6E9EA}"/>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12078" name="WordArt 14">
            <a:extLst>
              <a:ext uri="{FF2B5EF4-FFF2-40B4-BE49-F238E27FC236}">
                <a16:creationId xmlns:a16="http://schemas.microsoft.com/office/drawing/2014/main" id="{66F7C04F-9239-F7FA-FDE6-119924A89E84}"/>
              </a:ext>
            </a:extLst>
          </p:cNvPr>
          <p:cNvSpPr>
            <a:spLocks noChangeArrowheads="1" noChangeShapeType="1" noTextEdit="1"/>
          </p:cNvSpPr>
          <p:nvPr/>
        </p:nvSpPr>
        <p:spPr bwMode="auto">
          <a:xfrm>
            <a:off x="4283075" y="1268413"/>
            <a:ext cx="4176713"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9682" name="Rectangle 2">
            <a:extLst>
              <a:ext uri="{FF2B5EF4-FFF2-40B4-BE49-F238E27FC236}">
                <a16:creationId xmlns:a16="http://schemas.microsoft.com/office/drawing/2014/main" id="{FEB53484-4027-CDDC-E3FD-6AC860E7121E}"/>
              </a:ext>
            </a:extLst>
          </p:cNvPr>
          <p:cNvSpPr>
            <a:spLocks noChangeArrowheads="1"/>
          </p:cNvSpPr>
          <p:nvPr/>
        </p:nvSpPr>
        <p:spPr bwMode="auto">
          <a:xfrm>
            <a:off x="468313" y="2524125"/>
            <a:ext cx="7488237"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Los cristianos deben adoptar un estilo de vida diferente no con el fin de ser diferentes, si no por que Dios los ha llamado a vivir en base a principios.</a:t>
            </a:r>
            <a:endParaRPr lang="en-US" altLang="es-419"/>
          </a:p>
        </p:txBody>
      </p:sp>
      <p:sp>
        <p:nvSpPr>
          <p:cNvPr id="1479683" name="Rectangle 3">
            <a:extLst>
              <a:ext uri="{FF2B5EF4-FFF2-40B4-BE49-F238E27FC236}">
                <a16:creationId xmlns:a16="http://schemas.microsoft.com/office/drawing/2014/main" id="{36F9A7F9-424C-1192-A6CA-237776C16917}"/>
              </a:ext>
            </a:extLst>
          </p:cNvPr>
          <p:cNvSpPr>
            <a:spLocks noChangeArrowheads="1"/>
          </p:cNvSpPr>
          <p:nvPr/>
        </p:nvSpPr>
        <p:spPr bwMode="auto">
          <a:xfrm>
            <a:off x="468313" y="3883025"/>
            <a:ext cx="7488237"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El estilo de vida al cual los ha llamado les permite alcanzar su máximo potencial como creación suya, haciéndolos eficientes en el servicio del Señor.</a:t>
            </a:r>
            <a:endParaRPr lang="en-US" altLang="es-419"/>
          </a:p>
        </p:txBody>
      </p:sp>
      <p:grpSp>
        <p:nvGrpSpPr>
          <p:cNvPr id="1479687" name="Group 7">
            <a:extLst>
              <a:ext uri="{FF2B5EF4-FFF2-40B4-BE49-F238E27FC236}">
                <a16:creationId xmlns:a16="http://schemas.microsoft.com/office/drawing/2014/main" id="{3B937345-AFB8-7985-B2C1-87268AAE752F}"/>
              </a:ext>
            </a:extLst>
          </p:cNvPr>
          <p:cNvGrpSpPr>
            <a:grpSpLocks/>
          </p:cNvGrpSpPr>
          <p:nvPr/>
        </p:nvGrpSpPr>
        <p:grpSpPr bwMode="auto">
          <a:xfrm>
            <a:off x="323850" y="476250"/>
            <a:ext cx="4105275" cy="908050"/>
            <a:chOff x="385" y="164"/>
            <a:chExt cx="2586" cy="572"/>
          </a:xfrm>
        </p:grpSpPr>
        <p:sp>
          <p:nvSpPr>
            <p:cNvPr id="1479688" name="WordArt 8">
              <a:extLst>
                <a:ext uri="{FF2B5EF4-FFF2-40B4-BE49-F238E27FC236}">
                  <a16:creationId xmlns:a16="http://schemas.microsoft.com/office/drawing/2014/main" id="{F80C0E4C-4087-07B1-FEEF-768336360B4F}"/>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9689" name="WordArt 9">
              <a:extLst>
                <a:ext uri="{FF2B5EF4-FFF2-40B4-BE49-F238E27FC236}">
                  <a16:creationId xmlns:a16="http://schemas.microsoft.com/office/drawing/2014/main" id="{62D7DCFE-C4E5-EDFF-3D2C-2E1C76959F97}"/>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9690" name="WordArt 10">
              <a:extLst>
                <a:ext uri="{FF2B5EF4-FFF2-40B4-BE49-F238E27FC236}">
                  <a16:creationId xmlns:a16="http://schemas.microsoft.com/office/drawing/2014/main" id="{ABF21D36-1B0D-31F4-C300-59C4BB722B2F}"/>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9691" name="WordArt 11">
            <a:extLst>
              <a:ext uri="{FF2B5EF4-FFF2-40B4-BE49-F238E27FC236}">
                <a16:creationId xmlns:a16="http://schemas.microsoft.com/office/drawing/2014/main" id="{440C2915-0BFA-667F-67E2-8E09F4136C69}"/>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60226" name="Rectangle 2">
            <a:extLst>
              <a:ext uri="{FF2B5EF4-FFF2-40B4-BE49-F238E27FC236}">
                <a16:creationId xmlns:a16="http://schemas.microsoft.com/office/drawing/2014/main" id="{F61D7A43-3CCE-C384-B39B-1D7A0A1517BA}"/>
              </a:ext>
            </a:extLst>
          </p:cNvPr>
          <p:cNvSpPr>
            <a:spLocks noChangeArrowheads="1"/>
          </p:cNvSpPr>
          <p:nvPr/>
        </p:nvSpPr>
        <p:spPr bwMode="auto">
          <a:xfrm>
            <a:off x="395288" y="2346325"/>
            <a:ext cx="8280400"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Los salmos exaltan este aspecto de la vida espiritual “Dios, Dios mío eres tú, de madrugada te buscaré … para ver tu poder y tu gloria, así como te he mirado en el santuario. </a:t>
            </a:r>
            <a:endParaRPr lang="en-US" altLang="es-419" sz="2100"/>
          </a:p>
          <a:p>
            <a:r>
              <a:rPr lang="es-MX" altLang="es-419" sz="2100"/>
              <a:t>Por que mejor es tu misericordia que la vida, mis labios te alabaran. Así te bendeciré en mi vida, en tu nombre alzare mis manos. Como de meollo y de grosura será saciada mi alma, y con labios de jubilo de alabara mi boca Sal. 63:2-5</a:t>
            </a:r>
            <a:endParaRPr lang="en-US" altLang="es-419" sz="2100"/>
          </a:p>
          <a:p>
            <a:r>
              <a:rPr lang="es-MX" altLang="es-419" sz="2100"/>
              <a:t>Para el cristiano, una actitud de alabanza como la descrita, le permite mantener en su perspectiva apropiada los demás aspectos de su vida.</a:t>
            </a:r>
          </a:p>
        </p:txBody>
      </p:sp>
      <p:sp>
        <p:nvSpPr>
          <p:cNvPr id="1460227" name="Rectangle 3">
            <a:extLst>
              <a:ext uri="{FF2B5EF4-FFF2-40B4-BE49-F238E27FC236}">
                <a16:creationId xmlns:a16="http://schemas.microsoft.com/office/drawing/2014/main" id="{26C4D005-83F9-0FA0-7572-2080211E7459}"/>
              </a:ext>
            </a:extLst>
          </p:cNvPr>
          <p:cNvSpPr>
            <a:spLocks noChangeArrowheads="1"/>
          </p:cNvSpPr>
          <p:nvPr/>
        </p:nvSpPr>
        <p:spPr bwMode="auto">
          <a:xfrm>
            <a:off x="2987675" y="1854200"/>
            <a:ext cx="2757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VIDAS EJEMPLARES</a:t>
            </a:r>
            <a:endParaRPr lang="en-US" altLang="es-419" sz="2000">
              <a:solidFill>
                <a:srgbClr val="FFFF00"/>
              </a:solidFill>
            </a:endParaRPr>
          </a:p>
        </p:txBody>
      </p:sp>
      <p:grpSp>
        <p:nvGrpSpPr>
          <p:cNvPr id="1460231" name="Group 7">
            <a:extLst>
              <a:ext uri="{FF2B5EF4-FFF2-40B4-BE49-F238E27FC236}">
                <a16:creationId xmlns:a16="http://schemas.microsoft.com/office/drawing/2014/main" id="{DAF372E7-2591-C1D7-DFE3-6D6AE8C7A6BB}"/>
              </a:ext>
            </a:extLst>
          </p:cNvPr>
          <p:cNvGrpSpPr>
            <a:grpSpLocks/>
          </p:cNvGrpSpPr>
          <p:nvPr/>
        </p:nvGrpSpPr>
        <p:grpSpPr bwMode="auto">
          <a:xfrm>
            <a:off x="323850" y="476250"/>
            <a:ext cx="4105275" cy="908050"/>
            <a:chOff x="385" y="164"/>
            <a:chExt cx="2586" cy="572"/>
          </a:xfrm>
        </p:grpSpPr>
        <p:sp>
          <p:nvSpPr>
            <p:cNvPr id="1460232" name="WordArt 8">
              <a:extLst>
                <a:ext uri="{FF2B5EF4-FFF2-40B4-BE49-F238E27FC236}">
                  <a16:creationId xmlns:a16="http://schemas.microsoft.com/office/drawing/2014/main" id="{AA86D985-4127-E97F-B967-1AA1E6D9927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60233" name="WordArt 9">
              <a:extLst>
                <a:ext uri="{FF2B5EF4-FFF2-40B4-BE49-F238E27FC236}">
                  <a16:creationId xmlns:a16="http://schemas.microsoft.com/office/drawing/2014/main" id="{C5841CD8-1DFB-315F-5A6F-BEF8107554D9}"/>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60234" name="WordArt 10">
              <a:extLst>
                <a:ext uri="{FF2B5EF4-FFF2-40B4-BE49-F238E27FC236}">
                  <a16:creationId xmlns:a16="http://schemas.microsoft.com/office/drawing/2014/main" id="{AF86FBA2-973E-D25C-340C-01F7884E3A7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60235" name="WordArt 11">
            <a:extLst>
              <a:ext uri="{FF2B5EF4-FFF2-40B4-BE49-F238E27FC236}">
                <a16:creationId xmlns:a16="http://schemas.microsoft.com/office/drawing/2014/main" id="{55B56F21-CAB9-88C9-FFDC-374B441F669B}"/>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1042" name="Rectangle 2">
            <a:extLst>
              <a:ext uri="{FF2B5EF4-FFF2-40B4-BE49-F238E27FC236}">
                <a16:creationId xmlns:a16="http://schemas.microsoft.com/office/drawing/2014/main" id="{470F356A-ADA0-BC1A-8475-DEA5D0708266}"/>
              </a:ext>
            </a:extLst>
          </p:cNvPr>
          <p:cNvSpPr>
            <a:spLocks noChangeArrowheads="1"/>
          </p:cNvSpPr>
          <p:nvPr/>
        </p:nvSpPr>
        <p:spPr bwMode="auto">
          <a:xfrm>
            <a:off x="971550" y="2825750"/>
            <a:ext cx="705643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Pablo dijo No seas tropiezo para nadie 1 Cor. 10:32. por esto procuro tener siempre una conciencia sin ofensa ante Dios y ante los hombres Hech. 24:16.</a:t>
            </a:r>
            <a:endParaRPr lang="en-US" altLang="es-419" sz="2000"/>
          </a:p>
          <a:p>
            <a:r>
              <a:rPr lang="es-MX" altLang="es-419" sz="2000"/>
              <a:t>Si nuestro ejemplo hace que otros pequen, nos convertiremos en piedras de tropiezo para aquellos por quieres Cristo murió. El que dice que permanece en él, debe andar como él anduvo 1 Juan 2:6</a:t>
            </a:r>
            <a:endParaRPr lang="en-US" altLang="es-419" sz="2000"/>
          </a:p>
        </p:txBody>
      </p:sp>
      <p:sp>
        <p:nvSpPr>
          <p:cNvPr id="1111043" name="Rectangle 3">
            <a:extLst>
              <a:ext uri="{FF2B5EF4-FFF2-40B4-BE49-F238E27FC236}">
                <a16:creationId xmlns:a16="http://schemas.microsoft.com/office/drawing/2014/main" id="{1C61E56C-A39C-35EA-9AD3-A071489B602B}"/>
              </a:ext>
            </a:extLst>
          </p:cNvPr>
          <p:cNvSpPr>
            <a:spLocks noChangeArrowheads="1"/>
          </p:cNvSpPr>
          <p:nvPr/>
        </p:nvSpPr>
        <p:spPr bwMode="auto">
          <a:xfrm>
            <a:off x="2049463" y="2239963"/>
            <a:ext cx="5143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VIDAS DEDICADAS A LA MINISTRACION</a:t>
            </a:r>
            <a:endParaRPr lang="en-US" altLang="es-419" sz="2000">
              <a:solidFill>
                <a:srgbClr val="FFFF00"/>
              </a:solidFill>
            </a:endParaRPr>
          </a:p>
        </p:txBody>
      </p:sp>
      <p:grpSp>
        <p:nvGrpSpPr>
          <p:cNvPr id="1111048" name="Group 8">
            <a:extLst>
              <a:ext uri="{FF2B5EF4-FFF2-40B4-BE49-F238E27FC236}">
                <a16:creationId xmlns:a16="http://schemas.microsoft.com/office/drawing/2014/main" id="{84E089A1-77FA-2AC0-8ECC-48BE0015407D}"/>
              </a:ext>
            </a:extLst>
          </p:cNvPr>
          <p:cNvGrpSpPr>
            <a:grpSpLocks/>
          </p:cNvGrpSpPr>
          <p:nvPr/>
        </p:nvGrpSpPr>
        <p:grpSpPr bwMode="auto">
          <a:xfrm>
            <a:off x="323850" y="476250"/>
            <a:ext cx="4105275" cy="908050"/>
            <a:chOff x="385" y="164"/>
            <a:chExt cx="2586" cy="572"/>
          </a:xfrm>
        </p:grpSpPr>
        <p:sp>
          <p:nvSpPr>
            <p:cNvPr id="1111049" name="WordArt 9">
              <a:extLst>
                <a:ext uri="{FF2B5EF4-FFF2-40B4-BE49-F238E27FC236}">
                  <a16:creationId xmlns:a16="http://schemas.microsoft.com/office/drawing/2014/main" id="{DF22D01D-9658-6B13-8A5A-AE43DAAF7E98}"/>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11050" name="WordArt 10">
              <a:extLst>
                <a:ext uri="{FF2B5EF4-FFF2-40B4-BE49-F238E27FC236}">
                  <a16:creationId xmlns:a16="http://schemas.microsoft.com/office/drawing/2014/main" id="{7A80B786-27CC-75C1-56E9-6AB9A1A124C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11051" name="WordArt 11">
              <a:extLst>
                <a:ext uri="{FF2B5EF4-FFF2-40B4-BE49-F238E27FC236}">
                  <a16:creationId xmlns:a16="http://schemas.microsoft.com/office/drawing/2014/main" id="{F2680818-69F8-1055-D021-19C7E41122BE}"/>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11052" name="WordArt 12">
            <a:extLst>
              <a:ext uri="{FF2B5EF4-FFF2-40B4-BE49-F238E27FC236}">
                <a16:creationId xmlns:a16="http://schemas.microsoft.com/office/drawing/2014/main" id="{212F3E95-E0BE-78F4-E2B5-0172EAD97855}"/>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58178" name="Rectangle 2">
            <a:extLst>
              <a:ext uri="{FF2B5EF4-FFF2-40B4-BE49-F238E27FC236}">
                <a16:creationId xmlns:a16="http://schemas.microsoft.com/office/drawing/2014/main" id="{054071F6-0134-146D-5D30-0C32ED66501D}"/>
              </a:ext>
            </a:extLst>
          </p:cNvPr>
          <p:cNvSpPr>
            <a:spLocks noChangeArrowheads="1"/>
          </p:cNvSpPr>
          <p:nvPr/>
        </p:nvSpPr>
        <p:spPr bwMode="auto">
          <a:xfrm>
            <a:off x="4211638" y="2538413"/>
            <a:ext cx="4319587"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Una poderosa razón por la cual los cristianos viven como lo hacen, es con el fin de salvar a los perdidos. Dijo Pablo: Yo en todas las cosas agrado a todos, no procurando mi propio beneficio, si no el de muchos, para que sean salvos 1 Cor. 10:33 Mat. 20:28.</a:t>
            </a:r>
          </a:p>
        </p:txBody>
      </p:sp>
      <p:sp>
        <p:nvSpPr>
          <p:cNvPr id="1458179" name="Rectangle 3">
            <a:extLst>
              <a:ext uri="{FF2B5EF4-FFF2-40B4-BE49-F238E27FC236}">
                <a16:creationId xmlns:a16="http://schemas.microsoft.com/office/drawing/2014/main" id="{1D29B727-295C-983D-B403-D4076207190B}"/>
              </a:ext>
            </a:extLst>
          </p:cNvPr>
          <p:cNvSpPr>
            <a:spLocks noChangeArrowheads="1"/>
          </p:cNvSpPr>
          <p:nvPr/>
        </p:nvSpPr>
        <p:spPr bwMode="auto">
          <a:xfrm>
            <a:off x="1619250" y="2114550"/>
            <a:ext cx="5143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VIDAS DEDICADAS A LA MINISTRACION</a:t>
            </a:r>
            <a:endParaRPr lang="en-US" altLang="es-419" sz="2000">
              <a:solidFill>
                <a:srgbClr val="FFFF00"/>
              </a:solidFill>
            </a:endParaRPr>
          </a:p>
        </p:txBody>
      </p:sp>
      <p:grpSp>
        <p:nvGrpSpPr>
          <p:cNvPr id="1458183" name="Group 7">
            <a:extLst>
              <a:ext uri="{FF2B5EF4-FFF2-40B4-BE49-F238E27FC236}">
                <a16:creationId xmlns:a16="http://schemas.microsoft.com/office/drawing/2014/main" id="{E44780CB-9909-3E36-7FFF-ED9207C3CE9A}"/>
              </a:ext>
            </a:extLst>
          </p:cNvPr>
          <p:cNvGrpSpPr>
            <a:grpSpLocks/>
          </p:cNvGrpSpPr>
          <p:nvPr/>
        </p:nvGrpSpPr>
        <p:grpSpPr bwMode="auto">
          <a:xfrm>
            <a:off x="323850" y="476250"/>
            <a:ext cx="4105275" cy="908050"/>
            <a:chOff x="385" y="164"/>
            <a:chExt cx="2586" cy="572"/>
          </a:xfrm>
        </p:grpSpPr>
        <p:sp>
          <p:nvSpPr>
            <p:cNvPr id="1458184" name="WordArt 8">
              <a:extLst>
                <a:ext uri="{FF2B5EF4-FFF2-40B4-BE49-F238E27FC236}">
                  <a16:creationId xmlns:a16="http://schemas.microsoft.com/office/drawing/2014/main" id="{FE49FEA9-259C-C2ED-7F82-A8CCE9679348}"/>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58185" name="WordArt 9">
              <a:extLst>
                <a:ext uri="{FF2B5EF4-FFF2-40B4-BE49-F238E27FC236}">
                  <a16:creationId xmlns:a16="http://schemas.microsoft.com/office/drawing/2014/main" id="{D40A43A6-D08F-EC39-9DBB-137210BB4B9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58186" name="WordArt 10">
              <a:extLst>
                <a:ext uri="{FF2B5EF4-FFF2-40B4-BE49-F238E27FC236}">
                  <a16:creationId xmlns:a16="http://schemas.microsoft.com/office/drawing/2014/main" id="{D6B2028B-43AC-D3C5-109C-615B79DA7D94}"/>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58187" name="WordArt 11">
            <a:extLst>
              <a:ext uri="{FF2B5EF4-FFF2-40B4-BE49-F238E27FC236}">
                <a16:creationId xmlns:a16="http://schemas.microsoft.com/office/drawing/2014/main" id="{7F33A296-72FA-C9D9-F286-F0ADC5646064}"/>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458189" name="Picture 13">
            <a:extLst>
              <a:ext uri="{FF2B5EF4-FFF2-40B4-BE49-F238E27FC236}">
                <a16:creationId xmlns:a16="http://schemas.microsoft.com/office/drawing/2014/main" id="{97F7D91D-3808-8E31-BD5F-5CFFF3B00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2349500"/>
            <a:ext cx="2811463" cy="3311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0018" name="Rectangle 2">
            <a:extLst>
              <a:ext uri="{FF2B5EF4-FFF2-40B4-BE49-F238E27FC236}">
                <a16:creationId xmlns:a16="http://schemas.microsoft.com/office/drawing/2014/main" id="{A08415E0-7011-B978-744A-BD61F96C2133}"/>
              </a:ext>
            </a:extLst>
          </p:cNvPr>
          <p:cNvSpPr>
            <a:spLocks noChangeArrowheads="1"/>
          </p:cNvSpPr>
          <p:nvPr/>
        </p:nvSpPr>
        <p:spPr bwMode="auto">
          <a:xfrm>
            <a:off x="611188" y="2859088"/>
            <a:ext cx="78486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100"/>
              <a:t>Debido al impacto que estilo de vida de un individuo causa en su experiencia espiritual y su testimonio, en nuestra calidad de la iglesia organizada establecido ciertos principios de vida que sirven como requerimientos mínimos para la feligresía.</a:t>
            </a:r>
            <a:endParaRPr lang="en-US" altLang="es-419" sz="2100"/>
          </a:p>
          <a:p>
            <a:r>
              <a:rPr lang="es-MX" altLang="es-419" sz="2100"/>
              <a:t>El desarrollo de la conducta cristiana la semejanza a Dios es progresivo, pues implica una unión con Cristo que dura toda la vida. </a:t>
            </a:r>
          </a:p>
        </p:txBody>
      </p:sp>
      <p:sp>
        <p:nvSpPr>
          <p:cNvPr id="1110019" name="Rectangle 3">
            <a:extLst>
              <a:ext uri="{FF2B5EF4-FFF2-40B4-BE49-F238E27FC236}">
                <a16:creationId xmlns:a16="http://schemas.microsoft.com/office/drawing/2014/main" id="{C6AE5321-7A28-FC70-1885-CAE87D02EC22}"/>
              </a:ext>
            </a:extLst>
          </p:cNvPr>
          <p:cNvSpPr>
            <a:spLocks noChangeArrowheads="1"/>
          </p:cNvSpPr>
          <p:nvPr/>
        </p:nvSpPr>
        <p:spPr bwMode="auto">
          <a:xfrm>
            <a:off x="2268538" y="2420938"/>
            <a:ext cx="4278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REQUERIMIENTOS Y PRINCIPIOS</a:t>
            </a:r>
            <a:endParaRPr lang="en-US" altLang="es-419" sz="2000">
              <a:solidFill>
                <a:srgbClr val="FFFF00"/>
              </a:solidFill>
            </a:endParaRPr>
          </a:p>
        </p:txBody>
      </p:sp>
      <p:grpSp>
        <p:nvGrpSpPr>
          <p:cNvPr id="1110023" name="Group 7">
            <a:extLst>
              <a:ext uri="{FF2B5EF4-FFF2-40B4-BE49-F238E27FC236}">
                <a16:creationId xmlns:a16="http://schemas.microsoft.com/office/drawing/2014/main" id="{09558B42-7C28-344E-B7C7-3077187EE8DB}"/>
              </a:ext>
            </a:extLst>
          </p:cNvPr>
          <p:cNvGrpSpPr>
            <a:grpSpLocks/>
          </p:cNvGrpSpPr>
          <p:nvPr/>
        </p:nvGrpSpPr>
        <p:grpSpPr bwMode="auto">
          <a:xfrm>
            <a:off x="323850" y="476250"/>
            <a:ext cx="4105275" cy="908050"/>
            <a:chOff x="385" y="164"/>
            <a:chExt cx="2586" cy="572"/>
          </a:xfrm>
        </p:grpSpPr>
        <p:sp>
          <p:nvSpPr>
            <p:cNvPr id="1110024" name="WordArt 8">
              <a:extLst>
                <a:ext uri="{FF2B5EF4-FFF2-40B4-BE49-F238E27FC236}">
                  <a16:creationId xmlns:a16="http://schemas.microsoft.com/office/drawing/2014/main" id="{4F7787E8-B459-3B34-5BEB-0B0846C500F0}"/>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10025" name="WordArt 9">
              <a:extLst>
                <a:ext uri="{FF2B5EF4-FFF2-40B4-BE49-F238E27FC236}">
                  <a16:creationId xmlns:a16="http://schemas.microsoft.com/office/drawing/2014/main" id="{9BC758CB-CFD1-B82B-FB86-3A8499FFF452}"/>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10026" name="WordArt 10">
              <a:extLst>
                <a:ext uri="{FF2B5EF4-FFF2-40B4-BE49-F238E27FC236}">
                  <a16:creationId xmlns:a16="http://schemas.microsoft.com/office/drawing/2014/main" id="{2BA43B0C-FB51-246A-3670-E4D831A58683}"/>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10027" name="WordArt 11">
            <a:extLst>
              <a:ext uri="{FF2B5EF4-FFF2-40B4-BE49-F238E27FC236}">
                <a16:creationId xmlns:a16="http://schemas.microsoft.com/office/drawing/2014/main" id="{9B9F1E76-DA8C-0995-B2F9-07F3436A2DFF}"/>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57154" name="Rectangle 2">
            <a:extLst>
              <a:ext uri="{FF2B5EF4-FFF2-40B4-BE49-F238E27FC236}">
                <a16:creationId xmlns:a16="http://schemas.microsoft.com/office/drawing/2014/main" id="{DD129C9B-0474-721D-CF03-292D1146F0B1}"/>
              </a:ext>
            </a:extLst>
          </p:cNvPr>
          <p:cNvSpPr>
            <a:spLocks noChangeArrowheads="1"/>
          </p:cNvSpPr>
          <p:nvPr/>
        </p:nvSpPr>
        <p:spPr bwMode="auto">
          <a:xfrm>
            <a:off x="612775" y="1698625"/>
            <a:ext cx="7991475"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La vida santificada no es otra cosa que la entrega cotidiana de la voluntad al control de Cristo y la conformidad constante a sus enseñanzas, las cuales el no va revelando un nuestro estudio de la Biblia acompañado de la oración.</a:t>
            </a:r>
            <a:endParaRPr lang="en-US" altLang="es-419"/>
          </a:p>
          <a:p>
            <a:r>
              <a:rPr lang="es-MX" altLang="es-419"/>
              <a:t>Los cristianos que están unidos con el Salvador tiene un solo ideal</a:t>
            </a:r>
            <a:endParaRPr lang="en-US" altLang="es-419"/>
          </a:p>
          <a:p>
            <a:r>
              <a:rPr lang="es-MX" altLang="es-419"/>
              <a:t>Hacer lo mejor que puedan en honor de su Padre celestial, quien ha provisto un plan tan maravilloso para su salvación “Si pues, coméis o bebéis, o haces otra cosa, hacedlo todo para la gloria de Dios (1 Cor. 10:31).</a:t>
            </a:r>
          </a:p>
        </p:txBody>
      </p:sp>
      <p:grpSp>
        <p:nvGrpSpPr>
          <p:cNvPr id="1457158" name="Group 6">
            <a:extLst>
              <a:ext uri="{FF2B5EF4-FFF2-40B4-BE49-F238E27FC236}">
                <a16:creationId xmlns:a16="http://schemas.microsoft.com/office/drawing/2014/main" id="{BC3E3BD4-45FB-F7B9-8E51-F2FDF51DE6C5}"/>
              </a:ext>
            </a:extLst>
          </p:cNvPr>
          <p:cNvGrpSpPr>
            <a:grpSpLocks/>
          </p:cNvGrpSpPr>
          <p:nvPr/>
        </p:nvGrpSpPr>
        <p:grpSpPr bwMode="auto">
          <a:xfrm>
            <a:off x="323850" y="476250"/>
            <a:ext cx="4105275" cy="908050"/>
            <a:chOff x="385" y="164"/>
            <a:chExt cx="2586" cy="572"/>
          </a:xfrm>
        </p:grpSpPr>
        <p:sp>
          <p:nvSpPr>
            <p:cNvPr id="1457159" name="WordArt 7">
              <a:extLst>
                <a:ext uri="{FF2B5EF4-FFF2-40B4-BE49-F238E27FC236}">
                  <a16:creationId xmlns:a16="http://schemas.microsoft.com/office/drawing/2014/main" id="{45FAF914-4991-9C41-4666-945B60AC8D18}"/>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57160" name="WordArt 8">
              <a:extLst>
                <a:ext uri="{FF2B5EF4-FFF2-40B4-BE49-F238E27FC236}">
                  <a16:creationId xmlns:a16="http://schemas.microsoft.com/office/drawing/2014/main" id="{66C55669-83ED-9F44-5789-6058F7D18E04}"/>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57161" name="WordArt 9">
              <a:extLst>
                <a:ext uri="{FF2B5EF4-FFF2-40B4-BE49-F238E27FC236}">
                  <a16:creationId xmlns:a16="http://schemas.microsoft.com/office/drawing/2014/main" id="{AB0ABC9E-F9D2-4AC3-AB30-B2A8C4D564E2}"/>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57162" name="WordArt 10">
            <a:extLst>
              <a:ext uri="{FF2B5EF4-FFF2-40B4-BE49-F238E27FC236}">
                <a16:creationId xmlns:a16="http://schemas.microsoft.com/office/drawing/2014/main" id="{76DDB455-50C8-6F57-3B46-E78743D060C0}"/>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8531" name="Rectangle 3">
            <a:extLst>
              <a:ext uri="{FF2B5EF4-FFF2-40B4-BE49-F238E27FC236}">
                <a16:creationId xmlns:a16="http://schemas.microsoft.com/office/drawing/2014/main" id="{77AC757C-19F5-59DB-9C26-E34FA6FE4415}"/>
              </a:ext>
            </a:extLst>
          </p:cNvPr>
          <p:cNvSpPr>
            <a:spLocks noChangeArrowheads="1"/>
          </p:cNvSpPr>
          <p:nvPr/>
        </p:nvSpPr>
        <p:spPr bwMode="auto">
          <a:xfrm>
            <a:off x="4211638" y="3284538"/>
            <a:ext cx="4718050" cy="25590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700" i="1"/>
              <a:t>(I Juan 2:6; Efes. 5:1-13; Rom. 12:1 y 2; I Cor. 6:19 y 20; 10:31; I Tim. 2:9 y 10; Lev. 11:1-47; II Cor. 7:1; I Pedro 3:1-4; II Cor. 10:5; Filip. 4:8). </a:t>
            </a:r>
          </a:p>
        </p:txBody>
      </p:sp>
      <p:sp>
        <p:nvSpPr>
          <p:cNvPr id="278534" name="WordArt 6">
            <a:extLst>
              <a:ext uri="{FF2B5EF4-FFF2-40B4-BE49-F238E27FC236}">
                <a16:creationId xmlns:a16="http://schemas.microsoft.com/office/drawing/2014/main" id="{C6C73753-143E-8F79-BEC3-F2F6326B1293}"/>
              </a:ext>
            </a:extLst>
          </p:cNvPr>
          <p:cNvSpPr>
            <a:spLocks noChangeArrowheads="1" noChangeShapeType="1" noTextEdit="1"/>
          </p:cNvSpPr>
          <p:nvPr/>
        </p:nvSpPr>
        <p:spPr bwMode="auto">
          <a:xfrm>
            <a:off x="5076825" y="2349500"/>
            <a:ext cx="3024188" cy="7207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latin typeface="Edwardian Script ITC" panose="030303020407070D0804" pitchFamily="66" charset="0"/>
              </a:rPr>
              <a:t>Referencias bíblicas</a:t>
            </a:r>
          </a:p>
        </p:txBody>
      </p:sp>
      <p:grpSp>
        <p:nvGrpSpPr>
          <p:cNvPr id="278539" name="Group 11">
            <a:extLst>
              <a:ext uri="{FF2B5EF4-FFF2-40B4-BE49-F238E27FC236}">
                <a16:creationId xmlns:a16="http://schemas.microsoft.com/office/drawing/2014/main" id="{04ED883C-1ED1-0A2D-5B65-B99FD1FA8EFF}"/>
              </a:ext>
            </a:extLst>
          </p:cNvPr>
          <p:cNvGrpSpPr>
            <a:grpSpLocks/>
          </p:cNvGrpSpPr>
          <p:nvPr/>
        </p:nvGrpSpPr>
        <p:grpSpPr bwMode="auto">
          <a:xfrm>
            <a:off x="323850" y="476250"/>
            <a:ext cx="4105275" cy="908050"/>
            <a:chOff x="385" y="164"/>
            <a:chExt cx="2586" cy="572"/>
          </a:xfrm>
        </p:grpSpPr>
        <p:sp>
          <p:nvSpPr>
            <p:cNvPr id="278540" name="WordArt 12">
              <a:extLst>
                <a:ext uri="{FF2B5EF4-FFF2-40B4-BE49-F238E27FC236}">
                  <a16:creationId xmlns:a16="http://schemas.microsoft.com/office/drawing/2014/main" id="{0C9FE44B-73DB-4BF3-ECAC-9B2B2EF3AB8C}"/>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278541" name="WordArt 13">
              <a:extLst>
                <a:ext uri="{FF2B5EF4-FFF2-40B4-BE49-F238E27FC236}">
                  <a16:creationId xmlns:a16="http://schemas.microsoft.com/office/drawing/2014/main" id="{26B15D66-0AD6-8910-8A76-1B56ECFE3B02}"/>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278542" name="WordArt 14">
              <a:extLst>
                <a:ext uri="{FF2B5EF4-FFF2-40B4-BE49-F238E27FC236}">
                  <a16:creationId xmlns:a16="http://schemas.microsoft.com/office/drawing/2014/main" id="{0B308136-5A6C-039C-B96F-D0CEB20F88DD}"/>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278543" name="WordArt 15">
            <a:extLst>
              <a:ext uri="{FF2B5EF4-FFF2-40B4-BE49-F238E27FC236}">
                <a16:creationId xmlns:a16="http://schemas.microsoft.com/office/drawing/2014/main" id="{2E049271-AAE0-FEC0-7577-D787006768FA}"/>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278544" name="Picture 16">
            <a:extLst>
              <a:ext uri="{FF2B5EF4-FFF2-40B4-BE49-F238E27FC236}">
                <a16:creationId xmlns:a16="http://schemas.microsoft.com/office/drawing/2014/main" id="{CD8C29C8-A9EB-34B4-002F-DCA721BEF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96975"/>
            <a:ext cx="3271837" cy="4679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80706" name="Rectangle 2">
            <a:extLst>
              <a:ext uri="{FF2B5EF4-FFF2-40B4-BE49-F238E27FC236}">
                <a16:creationId xmlns:a16="http://schemas.microsoft.com/office/drawing/2014/main" id="{2E513C0E-B402-EDF0-9B40-9CF2BE7DF4E9}"/>
              </a:ext>
            </a:extLst>
          </p:cNvPr>
          <p:cNvSpPr>
            <a:spLocks noChangeArrowheads="1"/>
          </p:cNvSpPr>
          <p:nvPr/>
        </p:nvSpPr>
        <p:spPr bwMode="auto">
          <a:xfrm>
            <a:off x="395288" y="2171700"/>
            <a:ext cx="42481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400"/>
              <a:t>Cristo es nuestro ejemplo. El vivió tan completamente en el mundo, que sus contemporáneos lo acusaban de ser un hombre comelón y bebedor de vino (Mat. 11:19) a pesar que no lo era.</a:t>
            </a:r>
          </a:p>
        </p:txBody>
      </p:sp>
      <p:grpSp>
        <p:nvGrpSpPr>
          <p:cNvPr id="1480710" name="Group 6">
            <a:extLst>
              <a:ext uri="{FF2B5EF4-FFF2-40B4-BE49-F238E27FC236}">
                <a16:creationId xmlns:a16="http://schemas.microsoft.com/office/drawing/2014/main" id="{3270B3BD-735E-2BA6-E23E-A399DE3BD809}"/>
              </a:ext>
            </a:extLst>
          </p:cNvPr>
          <p:cNvGrpSpPr>
            <a:grpSpLocks/>
          </p:cNvGrpSpPr>
          <p:nvPr/>
        </p:nvGrpSpPr>
        <p:grpSpPr bwMode="auto">
          <a:xfrm>
            <a:off x="323850" y="476250"/>
            <a:ext cx="4105275" cy="908050"/>
            <a:chOff x="385" y="164"/>
            <a:chExt cx="2586" cy="572"/>
          </a:xfrm>
        </p:grpSpPr>
        <p:sp>
          <p:nvSpPr>
            <p:cNvPr id="1480711" name="WordArt 7">
              <a:extLst>
                <a:ext uri="{FF2B5EF4-FFF2-40B4-BE49-F238E27FC236}">
                  <a16:creationId xmlns:a16="http://schemas.microsoft.com/office/drawing/2014/main" id="{F760037F-BED0-3171-77DE-00C991B5849D}"/>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80712" name="WordArt 8">
              <a:extLst>
                <a:ext uri="{FF2B5EF4-FFF2-40B4-BE49-F238E27FC236}">
                  <a16:creationId xmlns:a16="http://schemas.microsoft.com/office/drawing/2014/main" id="{3038049C-73CA-FE8D-C954-6F61C875808E}"/>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80713" name="WordArt 9">
              <a:extLst>
                <a:ext uri="{FF2B5EF4-FFF2-40B4-BE49-F238E27FC236}">
                  <a16:creationId xmlns:a16="http://schemas.microsoft.com/office/drawing/2014/main" id="{A4D60DA4-5237-AE80-65E7-DB23195399E6}"/>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80714" name="WordArt 10">
            <a:extLst>
              <a:ext uri="{FF2B5EF4-FFF2-40B4-BE49-F238E27FC236}">
                <a16:creationId xmlns:a16="http://schemas.microsoft.com/office/drawing/2014/main" id="{73BA3AE1-3C94-A7E9-AE6B-4F567A632079}"/>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pic>
        <p:nvPicPr>
          <p:cNvPr id="1480715" name="Picture 11">
            <a:extLst>
              <a:ext uri="{FF2B5EF4-FFF2-40B4-BE49-F238E27FC236}">
                <a16:creationId xmlns:a16="http://schemas.microsoft.com/office/drawing/2014/main" id="{F72DE1C7-3502-F0BA-1191-DA9F12DB9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44675"/>
            <a:ext cx="4176712" cy="4176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40" name="Rectangle 4">
            <a:extLst>
              <a:ext uri="{FF2B5EF4-FFF2-40B4-BE49-F238E27FC236}">
                <a16:creationId xmlns:a16="http://schemas.microsoft.com/office/drawing/2014/main" id="{26F07785-FC5E-3B29-B73A-CCE9EF3E7627}"/>
              </a:ext>
            </a:extLst>
          </p:cNvPr>
          <p:cNvSpPr>
            <a:spLocks noChangeArrowheads="1"/>
          </p:cNvSpPr>
          <p:nvPr/>
        </p:nvSpPr>
        <p:spPr bwMode="auto">
          <a:xfrm>
            <a:off x="900113" y="2827338"/>
            <a:ext cx="7631112" cy="24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El primero es aceptar los reglamentos y la aplicación de los principios, transformándolos en un medio de salvación.  </a:t>
            </a:r>
            <a:endParaRPr lang="en-US" altLang="es-419"/>
          </a:p>
          <a:p>
            <a:r>
              <a:rPr lang="es-MX" altLang="es-419"/>
              <a:t>El extremo opuesto consiste en creer que por cuanto las obras no salvan carecen por lo tanto de importancia, es decir que lo que un individúo hace carece de significado.</a:t>
            </a:r>
            <a:endParaRPr lang="en-US" altLang="es-419"/>
          </a:p>
        </p:txBody>
      </p:sp>
      <p:sp>
        <p:nvSpPr>
          <p:cNvPr id="577541" name="Rectangle 5">
            <a:extLst>
              <a:ext uri="{FF2B5EF4-FFF2-40B4-BE49-F238E27FC236}">
                <a16:creationId xmlns:a16="http://schemas.microsoft.com/office/drawing/2014/main" id="{ED0F5C93-B5BF-6310-6496-5987BD5DBC6D}"/>
              </a:ext>
            </a:extLst>
          </p:cNvPr>
          <p:cNvSpPr>
            <a:spLocks noChangeArrowheads="1"/>
          </p:cNvSpPr>
          <p:nvPr/>
        </p:nvSpPr>
        <p:spPr bwMode="auto">
          <a:xfrm>
            <a:off x="2339975" y="1844675"/>
            <a:ext cx="4268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CONDUCTA Y LA SALVACION</a:t>
            </a:r>
            <a:endParaRPr lang="en-US" altLang="es-419" sz="2000">
              <a:solidFill>
                <a:srgbClr val="FFFF00"/>
              </a:solidFill>
            </a:endParaRPr>
          </a:p>
        </p:txBody>
      </p:sp>
      <p:grpSp>
        <p:nvGrpSpPr>
          <p:cNvPr id="577545" name="Group 9">
            <a:extLst>
              <a:ext uri="{FF2B5EF4-FFF2-40B4-BE49-F238E27FC236}">
                <a16:creationId xmlns:a16="http://schemas.microsoft.com/office/drawing/2014/main" id="{7AF00C00-C3FF-8120-0A71-86CEFAB85072}"/>
              </a:ext>
            </a:extLst>
          </p:cNvPr>
          <p:cNvGrpSpPr>
            <a:grpSpLocks/>
          </p:cNvGrpSpPr>
          <p:nvPr/>
        </p:nvGrpSpPr>
        <p:grpSpPr bwMode="auto">
          <a:xfrm>
            <a:off x="323850" y="476250"/>
            <a:ext cx="4105275" cy="908050"/>
            <a:chOff x="385" y="164"/>
            <a:chExt cx="2586" cy="572"/>
          </a:xfrm>
        </p:grpSpPr>
        <p:sp>
          <p:nvSpPr>
            <p:cNvPr id="577546" name="WordArt 10">
              <a:extLst>
                <a:ext uri="{FF2B5EF4-FFF2-40B4-BE49-F238E27FC236}">
                  <a16:creationId xmlns:a16="http://schemas.microsoft.com/office/drawing/2014/main" id="{EF852331-13A5-8EF8-67C6-D05471EE5094}"/>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577547" name="WordArt 11">
              <a:extLst>
                <a:ext uri="{FF2B5EF4-FFF2-40B4-BE49-F238E27FC236}">
                  <a16:creationId xmlns:a16="http://schemas.microsoft.com/office/drawing/2014/main" id="{6B6FB69C-C58A-EF5F-5842-B6C7C116DE51}"/>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577548" name="WordArt 12">
              <a:extLst>
                <a:ext uri="{FF2B5EF4-FFF2-40B4-BE49-F238E27FC236}">
                  <a16:creationId xmlns:a16="http://schemas.microsoft.com/office/drawing/2014/main" id="{65004737-9E30-62FB-6254-F38AD63B9AEB}"/>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577549" name="WordArt 13">
            <a:extLst>
              <a:ext uri="{FF2B5EF4-FFF2-40B4-BE49-F238E27FC236}">
                <a16:creationId xmlns:a16="http://schemas.microsoft.com/office/drawing/2014/main" id="{A3066A5A-C0AC-F6F0-8EAB-F9501291EDCF}"/>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
        <p:nvSpPr>
          <p:cNvPr id="577552" name="Text Box 16">
            <a:extLst>
              <a:ext uri="{FF2B5EF4-FFF2-40B4-BE49-F238E27FC236}">
                <a16:creationId xmlns:a16="http://schemas.microsoft.com/office/drawing/2014/main" id="{E7A34CDE-8B26-516E-6D71-F16FEB6B8C01}"/>
              </a:ext>
            </a:extLst>
          </p:cNvPr>
          <p:cNvSpPr txBox="1">
            <a:spLocks noChangeArrowheads="1"/>
          </p:cNvSpPr>
          <p:nvPr/>
        </p:nvSpPr>
        <p:spPr bwMode="auto">
          <a:xfrm>
            <a:off x="971550" y="2420938"/>
            <a:ext cx="306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1800" b="0">
                <a:solidFill>
                  <a:srgbClr val="08920B"/>
                </a:solidFill>
                <a:effectLst>
                  <a:outerShdw blurRad="38100" dist="38100" dir="2700000" algn="tl">
                    <a:srgbClr val="C0C0C0"/>
                  </a:outerShdw>
                </a:effectLst>
              </a:rPr>
              <a:t>EXISTEN DOS EXTREMOS</a:t>
            </a:r>
            <a:endParaRPr lang="es-ES" altLang="es-419" sz="1800" b="0">
              <a:solidFill>
                <a:srgbClr val="08920B"/>
              </a:solidFill>
              <a:effectLst>
                <a:outerShdw blurRad="38100" dist="38100" dir="2700000" algn="tl">
                  <a:srgbClr val="C0C0C0"/>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77634" name="Rectangle 2">
            <a:extLst>
              <a:ext uri="{FF2B5EF4-FFF2-40B4-BE49-F238E27FC236}">
                <a16:creationId xmlns:a16="http://schemas.microsoft.com/office/drawing/2014/main" id="{0E41B5FC-18E7-A75E-96A2-E6D9D9A2AC2B}"/>
              </a:ext>
            </a:extLst>
          </p:cNvPr>
          <p:cNvSpPr>
            <a:spLocks noChangeArrowheads="1"/>
          </p:cNvSpPr>
          <p:nvPr/>
        </p:nvSpPr>
        <p:spPr bwMode="auto">
          <a:xfrm>
            <a:off x="1403350" y="2959100"/>
            <a:ext cx="6985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sz="2000"/>
              <a:t>Si bien es cierto nuestra conducta y nuestra espiritualidad estan estrechamente relacionadas nunca podremos ganar la salvación por medio de una conducta correcta</a:t>
            </a:r>
            <a:endParaRPr lang="en-US" altLang="es-419" sz="2000"/>
          </a:p>
          <a:p>
            <a:r>
              <a:rPr lang="es-MX" altLang="es-419" sz="2000"/>
              <a:t>Mas bien la conducta cristiana es un fruto natural de la salvación y se basa en lo que Cristo ya logro realizar a favor nuestro en el calvario</a:t>
            </a:r>
          </a:p>
        </p:txBody>
      </p:sp>
      <p:sp>
        <p:nvSpPr>
          <p:cNvPr id="1477635" name="Rectangle 3">
            <a:extLst>
              <a:ext uri="{FF2B5EF4-FFF2-40B4-BE49-F238E27FC236}">
                <a16:creationId xmlns:a16="http://schemas.microsoft.com/office/drawing/2014/main" id="{A123D01D-DCC0-8BD0-568D-C4DA5A0A5921}"/>
              </a:ext>
            </a:extLst>
          </p:cNvPr>
          <p:cNvSpPr>
            <a:spLocks noChangeArrowheads="1"/>
          </p:cNvSpPr>
          <p:nvPr/>
        </p:nvSpPr>
        <p:spPr bwMode="auto">
          <a:xfrm>
            <a:off x="2627313" y="2349500"/>
            <a:ext cx="42687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LA CONDUCTA Y LA SALVACION</a:t>
            </a:r>
            <a:endParaRPr lang="en-US" altLang="es-419" sz="2000">
              <a:solidFill>
                <a:srgbClr val="FFFF00"/>
              </a:solidFill>
            </a:endParaRPr>
          </a:p>
        </p:txBody>
      </p:sp>
      <p:grpSp>
        <p:nvGrpSpPr>
          <p:cNvPr id="1477639" name="Group 7">
            <a:extLst>
              <a:ext uri="{FF2B5EF4-FFF2-40B4-BE49-F238E27FC236}">
                <a16:creationId xmlns:a16="http://schemas.microsoft.com/office/drawing/2014/main" id="{07234EC3-4CEB-4CA5-A90F-6CE85F12A566}"/>
              </a:ext>
            </a:extLst>
          </p:cNvPr>
          <p:cNvGrpSpPr>
            <a:grpSpLocks/>
          </p:cNvGrpSpPr>
          <p:nvPr/>
        </p:nvGrpSpPr>
        <p:grpSpPr bwMode="auto">
          <a:xfrm>
            <a:off x="323850" y="476250"/>
            <a:ext cx="4105275" cy="908050"/>
            <a:chOff x="385" y="164"/>
            <a:chExt cx="2586" cy="572"/>
          </a:xfrm>
        </p:grpSpPr>
        <p:sp>
          <p:nvSpPr>
            <p:cNvPr id="1477640" name="WordArt 8">
              <a:extLst>
                <a:ext uri="{FF2B5EF4-FFF2-40B4-BE49-F238E27FC236}">
                  <a16:creationId xmlns:a16="http://schemas.microsoft.com/office/drawing/2014/main" id="{E9FA5DF8-EE8C-5930-8FF3-488A2426B3A1}"/>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477641" name="WordArt 9">
              <a:extLst>
                <a:ext uri="{FF2B5EF4-FFF2-40B4-BE49-F238E27FC236}">
                  <a16:creationId xmlns:a16="http://schemas.microsoft.com/office/drawing/2014/main" id="{EB75ECA5-6B5B-6A01-2DA6-B24EFAD97305}"/>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477642" name="WordArt 10">
              <a:extLst>
                <a:ext uri="{FF2B5EF4-FFF2-40B4-BE49-F238E27FC236}">
                  <a16:creationId xmlns:a16="http://schemas.microsoft.com/office/drawing/2014/main" id="{428EA6F5-7592-1503-3081-9B1F6543946E}"/>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477643" name="WordArt 11">
            <a:extLst>
              <a:ext uri="{FF2B5EF4-FFF2-40B4-BE49-F238E27FC236}">
                <a16:creationId xmlns:a16="http://schemas.microsoft.com/office/drawing/2014/main" id="{F1ADAD01-CAAF-D700-9A3E-6AD5C07B2B16}"/>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06946" name="Rectangle 2">
            <a:extLst>
              <a:ext uri="{FF2B5EF4-FFF2-40B4-BE49-F238E27FC236}">
                <a16:creationId xmlns:a16="http://schemas.microsoft.com/office/drawing/2014/main" id="{BC826C25-EE1A-FE1F-7DD0-A620653E2AFC}"/>
              </a:ext>
            </a:extLst>
          </p:cNvPr>
          <p:cNvSpPr>
            <a:spLocks noChangeArrowheads="1"/>
          </p:cNvSpPr>
          <p:nvPr/>
        </p:nvSpPr>
        <p:spPr bwMode="auto">
          <a:xfrm>
            <a:off x="323850" y="2787650"/>
            <a:ext cx="7777163"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s-419"/>
              <a:t>No solo la iglesia sino también el individuo es templo para la morada del espíritu Santo  (1 Cor. 6:19)</a:t>
            </a:r>
            <a:endParaRPr lang="en-US" altLang="es-419"/>
          </a:p>
          <a:p>
            <a:r>
              <a:rPr lang="es-MX" altLang="es-419"/>
              <a:t>Los cristianos por tanto practican los hábitos de la buena salud con el fin de proteger el centro de comando del templo de su cuerpo, la mente, el lugar donde  mora el Espíritu de Cristo.</a:t>
            </a:r>
            <a:endParaRPr lang="en-US" altLang="es-419"/>
          </a:p>
        </p:txBody>
      </p:sp>
      <p:sp>
        <p:nvSpPr>
          <p:cNvPr id="1106947" name="Rectangle 3">
            <a:extLst>
              <a:ext uri="{FF2B5EF4-FFF2-40B4-BE49-F238E27FC236}">
                <a16:creationId xmlns:a16="http://schemas.microsoft.com/office/drawing/2014/main" id="{CC439B99-7BC8-D76F-BC09-086AD7A982D5}"/>
              </a:ext>
            </a:extLst>
          </p:cNvPr>
          <p:cNvSpPr>
            <a:spLocks noChangeArrowheads="1"/>
          </p:cNvSpPr>
          <p:nvPr/>
        </p:nvSpPr>
        <p:spPr bwMode="auto">
          <a:xfrm>
            <a:off x="2555875" y="2205038"/>
            <a:ext cx="419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MX" altLang="es-419" sz="2000">
                <a:solidFill>
                  <a:srgbClr val="FFFF00"/>
                </a:solidFill>
              </a:rPr>
              <a:t>TEMPLOS DEL ESPIRITU SANTO</a:t>
            </a:r>
            <a:endParaRPr lang="en-US" altLang="es-419" sz="2000">
              <a:solidFill>
                <a:srgbClr val="FFFF00"/>
              </a:solidFill>
            </a:endParaRPr>
          </a:p>
        </p:txBody>
      </p:sp>
      <p:grpSp>
        <p:nvGrpSpPr>
          <p:cNvPr id="1106951" name="Group 7">
            <a:extLst>
              <a:ext uri="{FF2B5EF4-FFF2-40B4-BE49-F238E27FC236}">
                <a16:creationId xmlns:a16="http://schemas.microsoft.com/office/drawing/2014/main" id="{8EFA7613-BEC1-2F85-BCBF-8A6495165D69}"/>
              </a:ext>
            </a:extLst>
          </p:cNvPr>
          <p:cNvGrpSpPr>
            <a:grpSpLocks/>
          </p:cNvGrpSpPr>
          <p:nvPr/>
        </p:nvGrpSpPr>
        <p:grpSpPr bwMode="auto">
          <a:xfrm>
            <a:off x="323850" y="476250"/>
            <a:ext cx="4105275" cy="908050"/>
            <a:chOff x="385" y="164"/>
            <a:chExt cx="2586" cy="572"/>
          </a:xfrm>
        </p:grpSpPr>
        <p:sp>
          <p:nvSpPr>
            <p:cNvPr id="1106952" name="WordArt 8">
              <a:extLst>
                <a:ext uri="{FF2B5EF4-FFF2-40B4-BE49-F238E27FC236}">
                  <a16:creationId xmlns:a16="http://schemas.microsoft.com/office/drawing/2014/main" id="{72A7BFE3-6209-30C5-7A53-2DDB565966E9}"/>
                </a:ext>
              </a:extLst>
            </p:cNvPr>
            <p:cNvSpPr>
              <a:spLocks noChangeArrowheads="1" noChangeShapeType="1" noTextEdit="1"/>
            </p:cNvSpPr>
            <p:nvPr/>
          </p:nvSpPr>
          <p:spPr bwMode="auto">
            <a:xfrm>
              <a:off x="385" y="413"/>
              <a:ext cx="152" cy="15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Impact" panose="020B0806030902050204" pitchFamily="34" charset="0"/>
                </a:rPr>
                <a:t>5. </a:t>
              </a:r>
            </a:p>
          </p:txBody>
        </p:sp>
        <p:sp>
          <p:nvSpPr>
            <p:cNvPr id="1106953" name="WordArt 9">
              <a:extLst>
                <a:ext uri="{FF2B5EF4-FFF2-40B4-BE49-F238E27FC236}">
                  <a16:creationId xmlns:a16="http://schemas.microsoft.com/office/drawing/2014/main" id="{E2A60C3B-6839-CF91-F2C6-3D6069A1FE20}"/>
                </a:ext>
              </a:extLst>
            </p:cNvPr>
            <p:cNvSpPr>
              <a:spLocks noChangeArrowheads="1" noChangeShapeType="1" noTextEdit="1"/>
            </p:cNvSpPr>
            <p:nvPr/>
          </p:nvSpPr>
          <p:spPr bwMode="auto">
            <a:xfrm>
              <a:off x="602" y="164"/>
              <a:ext cx="370" cy="57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1106954" name="WordArt 10">
              <a:extLst>
                <a:ext uri="{FF2B5EF4-FFF2-40B4-BE49-F238E27FC236}">
                  <a16:creationId xmlns:a16="http://schemas.microsoft.com/office/drawing/2014/main" id="{187BE181-734E-7E5F-1351-0FBCA2305A58}"/>
                </a:ext>
              </a:extLst>
            </p:cNvPr>
            <p:cNvSpPr>
              <a:spLocks noChangeArrowheads="1" noChangeShapeType="1" noTextEdit="1"/>
            </p:cNvSpPr>
            <p:nvPr/>
          </p:nvSpPr>
          <p:spPr bwMode="auto">
            <a:xfrm>
              <a:off x="863" y="406"/>
              <a:ext cx="2108" cy="2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cs typeface="Arial" panose="020B0604020202020204" pitchFamily="34" charset="0"/>
                </a:rPr>
                <a:t>   A   DOCTRINA DE LA VIDA CRISTIANA</a:t>
              </a:r>
            </a:p>
          </p:txBody>
        </p:sp>
      </p:grpSp>
      <p:sp>
        <p:nvSpPr>
          <p:cNvPr id="1106955" name="WordArt 11">
            <a:extLst>
              <a:ext uri="{FF2B5EF4-FFF2-40B4-BE49-F238E27FC236}">
                <a16:creationId xmlns:a16="http://schemas.microsoft.com/office/drawing/2014/main" id="{F01920F6-423E-BE03-5B22-B1F671E1A897}"/>
              </a:ext>
            </a:extLst>
          </p:cNvPr>
          <p:cNvSpPr>
            <a:spLocks noChangeArrowheads="1" noChangeShapeType="1" noTextEdit="1"/>
          </p:cNvSpPr>
          <p:nvPr/>
        </p:nvSpPr>
        <p:spPr bwMode="auto">
          <a:xfrm>
            <a:off x="4283075" y="1339850"/>
            <a:ext cx="4176713"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22. Conducta Cristiana</a:t>
            </a:r>
          </a:p>
        </p:txBody>
      </p:sp>
    </p:spTree>
  </p:cSld>
  <p:clrMapOvr>
    <a:masterClrMapping/>
  </p:clrMapOvr>
</p:sld>
</file>

<file path=ppt/theme/theme1.xml><?xml version="1.0" encoding="utf-8"?>
<a:theme xmlns:a="http://schemas.openxmlformats.org/drawingml/2006/main" name="Eco">
  <a:themeElements>
    <a:clrScheme name="Ec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s-ES" altLang="es-419" sz="22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s-ES" altLang="es-419" sz="22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Ec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 Doctrinas y 28 Creencias</Template>
  <TotalTime>11</TotalTime>
  <Words>4298</Words>
  <Application>Microsoft Office PowerPoint</Application>
  <PresentationFormat>Presentación en pantalla (4:3)</PresentationFormat>
  <Paragraphs>368</Paragraphs>
  <Slides>55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55</vt:i4>
      </vt:variant>
    </vt:vector>
  </HeadingPairs>
  <TitlesOfParts>
    <vt:vector size="62" baseType="lpstr">
      <vt:lpstr>Arial</vt:lpstr>
      <vt:lpstr>Times New Roman</vt:lpstr>
      <vt:lpstr>Wingdings</vt:lpstr>
      <vt:lpstr>Arial Rounded MT Bold</vt:lpstr>
      <vt:lpstr>Brush Script MT</vt:lpstr>
      <vt:lpstr>Monotype Corsiva</vt:lpstr>
      <vt:lpstr>Eco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Willinthon Sanchez Salvador</dc:creator>
  <cp:lastModifiedBy>Willinthon Sanchez Salvador</cp:lastModifiedBy>
  <cp:revision>1</cp:revision>
  <dcterms:created xsi:type="dcterms:W3CDTF">2024-02-07T14:17:07Z</dcterms:created>
  <dcterms:modified xsi:type="dcterms:W3CDTF">2024-02-07T14:28:41Z</dcterms:modified>
</cp:coreProperties>
</file>