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55"/>
  </p:notesMasterIdLst>
  <p:sldIdLst>
    <p:sldId id="370" r:id="rId2"/>
    <p:sldId id="294" r:id="rId3"/>
    <p:sldId id="482" r:id="rId4"/>
    <p:sldId id="372" r:id="rId5"/>
    <p:sldId id="371" r:id="rId6"/>
    <p:sldId id="374" r:id="rId7"/>
    <p:sldId id="373" r:id="rId8"/>
    <p:sldId id="375" r:id="rId9"/>
    <p:sldId id="376" r:id="rId10"/>
    <p:sldId id="378" r:id="rId11"/>
    <p:sldId id="377" r:id="rId12"/>
    <p:sldId id="379" r:id="rId13"/>
    <p:sldId id="380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487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509" r:id="rId33"/>
    <p:sldId id="496" r:id="rId34"/>
    <p:sldId id="497" r:id="rId35"/>
    <p:sldId id="498" r:id="rId36"/>
    <p:sldId id="499" r:id="rId37"/>
    <p:sldId id="710" r:id="rId38"/>
    <p:sldId id="708" r:id="rId39"/>
    <p:sldId id="709" r:id="rId40"/>
    <p:sldId id="500" r:id="rId41"/>
    <p:sldId id="711" r:id="rId42"/>
    <p:sldId id="1606" r:id="rId43"/>
    <p:sldId id="713" r:id="rId44"/>
    <p:sldId id="1607" r:id="rId45"/>
    <p:sldId id="715" r:id="rId46"/>
    <p:sldId id="716" r:id="rId47"/>
    <p:sldId id="505" r:id="rId48"/>
    <p:sldId id="501" r:id="rId49"/>
    <p:sldId id="502" r:id="rId50"/>
    <p:sldId id="503" r:id="rId51"/>
    <p:sldId id="504" r:id="rId52"/>
    <p:sldId id="507" r:id="rId53"/>
    <p:sldId id="508" r:id="rId54"/>
  </p:sldIdLst>
  <p:sldSz cx="9144000" cy="6858000" type="screen4x3"/>
  <p:notesSz cx="6858000" cy="9144000"/>
  <p:defaultTextStyle>
    <a:defPPr>
      <a:defRPr lang="es-ES"/>
    </a:defPPr>
    <a:lvl1pPr algn="just" rtl="0" fontAlgn="base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just" rtl="0" fontAlgn="base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just" rtl="0" fontAlgn="base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just" rtl="0" fontAlgn="base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just" rtl="0" fontAlgn="base">
      <a:spcBef>
        <a:spcPct val="0"/>
      </a:spcBef>
      <a:spcAft>
        <a:spcPct val="0"/>
      </a:spcAft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A50021"/>
    <a:srgbClr val="800000"/>
    <a:srgbClr val="993300"/>
    <a:srgbClr val="FFCC99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1" autoAdjust="0"/>
    <p:restoredTop sz="94395" autoAdjust="0"/>
  </p:normalViewPr>
  <p:slideViewPr>
    <p:cSldViewPr>
      <p:cViewPr varScale="1">
        <p:scale>
          <a:sx n="135" d="100"/>
          <a:sy n="135" d="100"/>
        </p:scale>
        <p:origin x="1940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>
            <a:extLst>
              <a:ext uri="{FF2B5EF4-FFF2-40B4-BE49-F238E27FC236}">
                <a16:creationId xmlns:a16="http://schemas.microsoft.com/office/drawing/2014/main" id="{01E13FA1-2D7E-0FD3-B723-19FD1B497D2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s-419"/>
          </a:p>
        </p:txBody>
      </p:sp>
      <p:sp>
        <p:nvSpPr>
          <p:cNvPr id="748547" name="Rectangle 3">
            <a:extLst>
              <a:ext uri="{FF2B5EF4-FFF2-40B4-BE49-F238E27FC236}">
                <a16:creationId xmlns:a16="http://schemas.microsoft.com/office/drawing/2014/main" id="{8F19865B-BCED-170D-864A-5C126BD269E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s-419"/>
          </a:p>
        </p:txBody>
      </p:sp>
      <p:sp>
        <p:nvSpPr>
          <p:cNvPr id="748548" name="Rectangle 4">
            <a:extLst>
              <a:ext uri="{FF2B5EF4-FFF2-40B4-BE49-F238E27FC236}">
                <a16:creationId xmlns:a16="http://schemas.microsoft.com/office/drawing/2014/main" id="{DC86E5E4-6966-B524-CB0D-74901B69DE4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48549" name="Rectangle 5">
            <a:extLst>
              <a:ext uri="{FF2B5EF4-FFF2-40B4-BE49-F238E27FC236}">
                <a16:creationId xmlns:a16="http://schemas.microsoft.com/office/drawing/2014/main" id="{26F6F1BA-FEAE-D66B-8137-2CE7D2AA211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419"/>
              <a:t>Haga clic para modificar el estilo de texto del patrón</a:t>
            </a:r>
          </a:p>
          <a:p>
            <a:pPr lvl="1"/>
            <a:r>
              <a:rPr lang="en-US" altLang="es-419"/>
              <a:t>Segundo nivel</a:t>
            </a:r>
          </a:p>
          <a:p>
            <a:pPr lvl="2"/>
            <a:r>
              <a:rPr lang="en-US" altLang="es-419"/>
              <a:t>Tercer nivel</a:t>
            </a:r>
          </a:p>
          <a:p>
            <a:pPr lvl="3"/>
            <a:r>
              <a:rPr lang="en-US" altLang="es-419"/>
              <a:t>Cuarto nivel</a:t>
            </a:r>
          </a:p>
          <a:p>
            <a:pPr lvl="4"/>
            <a:r>
              <a:rPr lang="en-US" altLang="es-419"/>
              <a:t>Quinto nivel</a:t>
            </a:r>
          </a:p>
        </p:txBody>
      </p:sp>
      <p:sp>
        <p:nvSpPr>
          <p:cNvPr id="748550" name="Rectangle 6">
            <a:extLst>
              <a:ext uri="{FF2B5EF4-FFF2-40B4-BE49-F238E27FC236}">
                <a16:creationId xmlns:a16="http://schemas.microsoft.com/office/drawing/2014/main" id="{5A9F1889-05CA-28F2-AA65-D384D6EBA8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US" altLang="es-419"/>
          </a:p>
        </p:txBody>
      </p:sp>
      <p:sp>
        <p:nvSpPr>
          <p:cNvPr id="748551" name="Rectangle 7">
            <a:extLst>
              <a:ext uri="{FF2B5EF4-FFF2-40B4-BE49-F238E27FC236}">
                <a16:creationId xmlns:a16="http://schemas.microsoft.com/office/drawing/2014/main" id="{D5242914-8B4C-C454-34A8-FA081C7644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33765ACB-C225-46F4-8785-7F9DD973D2C7}" type="slidenum">
              <a:rPr lang="en-US" altLang="es-419"/>
              <a:pPr/>
              <a:t>‹Nº›</a:t>
            </a:fld>
            <a:endParaRPr lang="en-US" altLang="es-419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90DF4D85-F09F-C953-BD24-FE0D798A1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s-ES" altLang="es-419" noProof="0"/>
              <a:t>Haga clic para modificar el estilo de título del patrón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0CAA85A4-8FDD-087F-8105-B04153156DB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419" noProof="0"/>
              <a:t>Haga clic para modificar el estilo de subtítulo del patrón</a:t>
            </a:r>
          </a:p>
        </p:txBody>
      </p:sp>
      <p:sp>
        <p:nvSpPr>
          <p:cNvPr id="174084" name="Rectangle 4">
            <a:extLst>
              <a:ext uri="{FF2B5EF4-FFF2-40B4-BE49-F238E27FC236}">
                <a16:creationId xmlns:a16="http://schemas.microsoft.com/office/drawing/2014/main" id="{7D125DDB-DBC7-9A47-02B8-09B70E07D9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174085" name="Rectangle 5">
            <a:extLst>
              <a:ext uri="{FF2B5EF4-FFF2-40B4-BE49-F238E27FC236}">
                <a16:creationId xmlns:a16="http://schemas.microsoft.com/office/drawing/2014/main" id="{82A5F435-2939-7AB7-043D-E7E0D0B3C2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174086" name="Rectangle 6">
            <a:extLst>
              <a:ext uri="{FF2B5EF4-FFF2-40B4-BE49-F238E27FC236}">
                <a16:creationId xmlns:a16="http://schemas.microsoft.com/office/drawing/2014/main" id="{F9088767-028D-D173-A79A-38613F35C0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79042F60-04F8-4409-B980-C6B449D37E1B}" type="slidenum">
              <a:rPr lang="es-ES" altLang="es-419"/>
              <a:pPr/>
              <a:t>‹Nº›</a:t>
            </a:fld>
            <a:endParaRPr lang="es-ES" altLang="es-419"/>
          </a:p>
        </p:txBody>
      </p:sp>
      <p:sp>
        <p:nvSpPr>
          <p:cNvPr id="174088" name="Oval 8">
            <a:extLst>
              <a:ext uri="{FF2B5EF4-FFF2-40B4-BE49-F238E27FC236}">
                <a16:creationId xmlns:a16="http://schemas.microsoft.com/office/drawing/2014/main" id="{D7B6C57E-62CD-A7F4-46FA-529EF1EDB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347662" cy="34766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 altLang="es-419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27EB1-08B5-C928-2FFC-CD61CE71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321599-19F2-31C0-F32F-8913BB441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0C6B83-F6ED-C98B-2373-EF134484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C18A3D-37C0-CC13-F230-B0799DF4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E01620-71D5-F9EB-A63E-4A1E5C8F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1D927-EE7F-45CE-B886-166F4A42CD1A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323122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592E68A-4CCB-CE7A-38AD-2F3D7EEF3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8966AE-4C20-0AC1-1D77-F4A299F33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773829-97AF-2A45-A747-FE2002E6A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22F5AF-2EAE-7996-288B-1322FE6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55B78E-152B-D2A4-9F22-1D3A4D16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11B5D-0CCA-4A3A-B4B8-0C23FF06B913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204360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7389D-D95A-F22C-D534-9907AAC2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3A4A09-DD45-5A0C-57A2-DFA76F6ED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7D72A4-61F5-8572-C4E1-DECBA4FE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41EBD5-58FE-A6D9-1590-073FE555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0E6A7-AD83-C1BC-C458-8C52ADD8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99784-B915-45BD-8B6D-FBD905B07404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47605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0F5BE-9569-07EE-58DA-A362EA71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D9D43F-E6BD-0A42-628B-9818FD0B5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1F10B-716D-0CDC-3FF3-B08A8E18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C1FAB6-0294-720C-E57D-2A23D51E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286FC-ADE9-4543-AF26-234D0F22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94424-EA6C-414B-BE0C-449A812B9843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390704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E2EBF-8AD6-824F-A031-204DC836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69DCA5-8ECF-83C6-469F-D6AA26469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E8EC39-434E-B5B3-110C-E44C12A93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676EEC-4F45-9920-5270-EC1C198A9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1F5DDA-2B71-D099-19FC-6E4779BA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6E731-48ED-D4BC-E3C7-1059E62F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0050B-B78D-4E52-BCFE-57D9B1BFD63A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220667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ACC199-739C-78FD-29EA-EAA22498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6BA07C-4E2E-D0AE-3C62-5E37DC009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87EC45-C82A-62A7-9FF2-D52B2C1CA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6BB319-1E08-B335-6A1D-47172AA61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365A8B-8F9E-38CB-3F82-57543B251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0D60AF-18D4-5381-AB10-74894678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A39B02-3AB2-82FA-CB48-A2687A39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8E343A0-5083-24F7-9AD5-A26EB237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35045-4878-445A-BF37-FF421733557F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343763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C7B10-3779-FC3C-DFFA-B9B62A3E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48D277E-0040-291E-4C36-A8E8FD19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1E96D0-BEEB-B883-0E8B-4078806C8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9E247B-DC9D-7F39-86A9-254969B6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CEDBF-624B-42B9-BB70-84247F4024F9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172300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72B8D7F-73CE-62FB-AF28-580D2E36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37E5F5-1E8D-1F96-E400-84C93FAA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315764-8C66-8077-28CD-593495EDF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F7C7A-0E33-4B82-BF42-93D9451CB509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389278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C9316-812F-28BD-F7FA-83B8BFD8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1FE374-A313-00BB-41E0-198F45117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C83294-F4B2-77D4-03DE-E3AC13231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9B5540-9FD6-2F1A-8646-9088E2A2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766A35-7AA6-222E-D800-A1875A7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2EBAF5-736D-F16F-E49A-095C5DD3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314C3-D874-485A-969F-A84A9851EA41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128249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0159F-7AFE-B7FC-D40F-0AE4CAD7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853BC7F-948A-DFDB-FB94-240C9D4F1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41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F40629-4DC1-4B55-37CC-9C2929A46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4FDCB7-2BBF-5CCB-CA3E-DDB1EBDD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A2EC32-DE0B-41B6-28A6-914059B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419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E812DE-00A9-99F2-1487-722E79BD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50C65-B5D9-4C8C-BC0A-6ADCF1E74205}" type="slidenum">
              <a:rPr lang="es-ES" altLang="es-419"/>
              <a:pPr/>
              <a:t>‹Nº›</a:t>
            </a:fld>
            <a:endParaRPr lang="es-ES" altLang="es-419"/>
          </a:p>
        </p:txBody>
      </p:sp>
    </p:spTree>
    <p:extLst>
      <p:ext uri="{BB962C8B-B14F-4D97-AF65-F5344CB8AC3E}">
        <p14:creationId xmlns:p14="http://schemas.microsoft.com/office/powerpoint/2010/main" val="420428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800A12B9-7FBF-3C76-CBC0-695E3BE0C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419"/>
              <a:t>Haga clic para cambiar el estilo de título	</a:t>
            </a:r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E9F8FE03-9F88-B9F6-CDDA-C73B3433A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419"/>
              <a:t>Haga clic para modificar el estilo de texto del patrón</a:t>
            </a:r>
          </a:p>
          <a:p>
            <a:pPr lvl="1"/>
            <a:r>
              <a:rPr lang="es-ES" altLang="es-419"/>
              <a:t>Segundo nivel</a:t>
            </a:r>
          </a:p>
          <a:p>
            <a:pPr lvl="2"/>
            <a:r>
              <a:rPr lang="es-ES" altLang="es-419"/>
              <a:t>Tercer nivel</a:t>
            </a:r>
          </a:p>
          <a:p>
            <a:pPr lvl="3"/>
            <a:r>
              <a:rPr lang="es-ES" altLang="es-419"/>
              <a:t>Cuarto nivel</a:t>
            </a:r>
          </a:p>
          <a:p>
            <a:pPr lvl="4"/>
            <a:r>
              <a:rPr lang="es-ES" altLang="es-419"/>
              <a:t>Quinto nivel</a:t>
            </a:r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448C0B21-0AB5-2061-9DBD-BD9CE0116D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tx1"/>
                </a:solidFill>
              </a:defRPr>
            </a:lvl1pPr>
          </a:lstStyle>
          <a:p>
            <a:endParaRPr lang="es-ES" altLang="es-419"/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EC962005-8918-0C26-0F06-B2A5A59C0B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solidFill>
                  <a:schemeClr val="tx1"/>
                </a:solidFill>
              </a:defRPr>
            </a:lvl1pPr>
          </a:lstStyle>
          <a:p>
            <a:endParaRPr lang="es-ES" altLang="es-419"/>
          </a:p>
        </p:txBody>
      </p:sp>
      <p:sp>
        <p:nvSpPr>
          <p:cNvPr id="173062" name="Rectangle 6">
            <a:extLst>
              <a:ext uri="{FF2B5EF4-FFF2-40B4-BE49-F238E27FC236}">
                <a16:creationId xmlns:a16="http://schemas.microsoft.com/office/drawing/2014/main" id="{02C0A3A1-EE2A-DA26-4212-35D8CFD555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fld id="{60581309-861F-48C8-AABE-A1F0E8C2462E}" type="slidenum">
              <a:rPr lang="es-ES" altLang="es-419"/>
              <a:pPr/>
              <a:t>‹Nº›</a:t>
            </a:fld>
            <a:endParaRPr lang="es-ES" altLang="es-419"/>
          </a:p>
        </p:txBody>
      </p:sp>
      <p:sp>
        <p:nvSpPr>
          <p:cNvPr id="173064" name="Oval 8">
            <a:extLst>
              <a:ext uri="{FF2B5EF4-FFF2-40B4-BE49-F238E27FC236}">
                <a16:creationId xmlns:a16="http://schemas.microsoft.com/office/drawing/2014/main" id="{44F065CC-D2EE-2E7A-9C1D-E24370CA7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s-MX" altLang="es-419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¢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75" name="WordArt 19">
            <a:extLst>
              <a:ext uri="{FF2B5EF4-FFF2-40B4-BE49-F238E27FC236}">
                <a16:creationId xmlns:a16="http://schemas.microsoft.com/office/drawing/2014/main" id="{DAD955CC-4A76-BBFD-F874-E8A1962D7C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3168650"/>
            <a:ext cx="503237" cy="9318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atin typeface="Impact" panose="020B0806030902050204" pitchFamily="34" charset="0"/>
              </a:rPr>
              <a:t>2. </a:t>
            </a:r>
          </a:p>
        </p:txBody>
      </p:sp>
      <p:sp>
        <p:nvSpPr>
          <p:cNvPr id="198676" name="WordArt 20">
            <a:extLst>
              <a:ext uri="{FF2B5EF4-FFF2-40B4-BE49-F238E27FC236}">
                <a16:creationId xmlns:a16="http://schemas.microsoft.com/office/drawing/2014/main" id="{926E7AE4-1BD8-BDF0-1E5F-6CC481922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1630363"/>
            <a:ext cx="1223962" cy="35274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latin typeface="Edwardian Script ITC" panose="030303020407070D0804" pitchFamily="66" charset="0"/>
              </a:rPr>
              <a:t>L </a:t>
            </a:r>
          </a:p>
        </p:txBody>
      </p:sp>
      <p:sp>
        <p:nvSpPr>
          <p:cNvPr id="198677" name="WordArt 21">
            <a:extLst>
              <a:ext uri="{FF2B5EF4-FFF2-40B4-BE49-F238E27FC236}">
                <a16:creationId xmlns:a16="http://schemas.microsoft.com/office/drawing/2014/main" id="{DFDD5219-D876-1968-0D21-207A8C1C47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3716338"/>
            <a:ext cx="6986587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  a Trinidad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7" name="Rectangle 9">
            <a:extLst>
              <a:ext uri="{FF2B5EF4-FFF2-40B4-BE49-F238E27FC236}">
                <a16:creationId xmlns:a16="http://schemas.microsoft.com/office/drawing/2014/main" id="{EC7DDC9B-877E-6D14-BF1C-033770315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630738"/>
            <a:ext cx="403383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100" i="1"/>
              <a:t>“Bienaventurados los de limpio corazón, por que ellos verán a Dios” (Mat. 5:8).</a:t>
            </a:r>
          </a:p>
        </p:txBody>
      </p:sp>
      <p:sp>
        <p:nvSpPr>
          <p:cNvPr id="206858" name="Rectangle 10">
            <a:extLst>
              <a:ext uri="{FF2B5EF4-FFF2-40B4-BE49-F238E27FC236}">
                <a16:creationId xmlns:a16="http://schemas.microsoft.com/office/drawing/2014/main" id="{9946190D-5E07-5CAB-C42A-83370DF14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284538"/>
            <a:ext cx="2600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MX" altLang="es-419" sz="2000"/>
              <a:t>Abarca todo el ser</a:t>
            </a:r>
            <a:endParaRPr lang="es-ES" altLang="es-419" sz="2000"/>
          </a:p>
        </p:txBody>
      </p:sp>
      <p:sp>
        <p:nvSpPr>
          <p:cNvPr id="206859" name="Rectangle 11">
            <a:extLst>
              <a:ext uri="{FF2B5EF4-FFF2-40B4-BE49-F238E27FC236}">
                <a16:creationId xmlns:a16="http://schemas.microsoft.com/office/drawing/2014/main" id="{1BC7CB60-CE1F-BC3F-702D-31C55D42A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3933825"/>
            <a:ext cx="1738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s-MX" altLang="es-419" sz="2000"/>
              <a:t>El intelecto</a:t>
            </a:r>
            <a:endParaRPr lang="es-ES" altLang="es-419" sz="2000"/>
          </a:p>
        </p:txBody>
      </p:sp>
      <p:sp>
        <p:nvSpPr>
          <p:cNvPr id="206860" name="Rectangle 12">
            <a:extLst>
              <a:ext uri="{FF2B5EF4-FFF2-40B4-BE49-F238E27FC236}">
                <a16:creationId xmlns:a16="http://schemas.microsoft.com/office/drawing/2014/main" id="{2150E144-A1C2-CAB6-059A-E899B7789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655763"/>
            <a:ext cx="37449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Debemos abrirnos a la influencia del Espíritu Santo, y estar dispuesto a cumplir la voluntad de Dios.</a:t>
            </a:r>
            <a:endParaRPr lang="es-ES" altLang="es-419" sz="2400"/>
          </a:p>
        </p:txBody>
      </p:sp>
      <p:sp>
        <p:nvSpPr>
          <p:cNvPr id="206861" name="Rectangle 13">
            <a:extLst>
              <a:ext uri="{FF2B5EF4-FFF2-40B4-BE49-F238E27FC236}">
                <a16:creationId xmlns:a16="http://schemas.microsoft.com/office/drawing/2014/main" id="{F6D388A4-9CBD-B247-5367-89268039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5373688"/>
            <a:ext cx="392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 i="1"/>
              <a:t>(Juan 7:17; Mat. 11:27)</a:t>
            </a:r>
            <a:endParaRPr lang="es-ES" altLang="es-419" sz="2400" i="1"/>
          </a:p>
        </p:txBody>
      </p:sp>
      <p:grpSp>
        <p:nvGrpSpPr>
          <p:cNvPr id="206862" name="Group 14">
            <a:extLst>
              <a:ext uri="{FF2B5EF4-FFF2-40B4-BE49-F238E27FC236}">
                <a16:creationId xmlns:a16="http://schemas.microsoft.com/office/drawing/2014/main" id="{05903AB9-C724-3AAA-76E4-19E841CBC69B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15888"/>
            <a:ext cx="4105275" cy="908050"/>
            <a:chOff x="249" y="255"/>
            <a:chExt cx="5398" cy="1814"/>
          </a:xfrm>
        </p:grpSpPr>
        <p:sp>
          <p:nvSpPr>
            <p:cNvPr id="206863" name="WordArt 15">
              <a:extLst>
                <a:ext uri="{FF2B5EF4-FFF2-40B4-BE49-F238E27FC236}">
                  <a16:creationId xmlns:a16="http://schemas.microsoft.com/office/drawing/2014/main" id="{D1D35A6F-1292-677E-99FB-B43046BB9B3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6864" name="WordArt 16">
              <a:extLst>
                <a:ext uri="{FF2B5EF4-FFF2-40B4-BE49-F238E27FC236}">
                  <a16:creationId xmlns:a16="http://schemas.microsoft.com/office/drawing/2014/main" id="{7579FCBE-21C5-9858-5C17-FC899F58321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6865" name="WordArt 17">
              <a:extLst>
                <a:ext uri="{FF2B5EF4-FFF2-40B4-BE49-F238E27FC236}">
                  <a16:creationId xmlns:a16="http://schemas.microsoft.com/office/drawing/2014/main" id="{AA75A7A7-9F75-764E-EFA0-DEF37D340FA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6866" name="WordArt 18">
            <a:extLst>
              <a:ext uri="{FF2B5EF4-FFF2-40B4-BE49-F238E27FC236}">
                <a16:creationId xmlns:a16="http://schemas.microsoft.com/office/drawing/2014/main" id="{A8FB5FED-087E-AFDF-6623-E3F257F5B1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06867" name="WordArt 19">
            <a:extLst>
              <a:ext uri="{FF2B5EF4-FFF2-40B4-BE49-F238E27FC236}">
                <a16:creationId xmlns:a16="http://schemas.microsoft.com/office/drawing/2014/main" id="{629F9929-F85E-AA8F-E4A0-858368BF3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92275" y="2420938"/>
            <a:ext cx="2232025" cy="5762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omo conocer a Dios</a:t>
            </a:r>
          </a:p>
        </p:txBody>
      </p:sp>
      <p:sp>
        <p:nvSpPr>
          <p:cNvPr id="206870" name="WordArt 22">
            <a:extLst>
              <a:ext uri="{FF2B5EF4-FFF2-40B4-BE49-F238E27FC236}">
                <a16:creationId xmlns:a16="http://schemas.microsoft.com/office/drawing/2014/main" id="{B7284520-0839-6323-57FC-F53157DB7C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2060575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¿ C</a:t>
            </a:r>
          </a:p>
        </p:txBody>
      </p:sp>
      <p:sp>
        <p:nvSpPr>
          <p:cNvPr id="206871" name="WordArt 23">
            <a:extLst>
              <a:ext uri="{FF2B5EF4-FFF2-40B4-BE49-F238E27FC236}">
                <a16:creationId xmlns:a16="http://schemas.microsoft.com/office/drawing/2014/main" id="{FF9AB788-0989-AAEC-CA3B-E3B426CAC6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8763" y="2060575"/>
            <a:ext cx="431800" cy="9350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48" name="Rectangle 24">
            <a:extLst>
              <a:ext uri="{FF2B5EF4-FFF2-40B4-BE49-F238E27FC236}">
                <a16:creationId xmlns:a16="http://schemas.microsoft.com/office/drawing/2014/main" id="{A308B432-AD46-1DC4-B0BC-B908EEAB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879600"/>
            <a:ext cx="388937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300"/>
              <a:t>La manera en que aprendemos a conocer a Dios por medio de la Biblia difiere de todos los otros métodos de adquirir conocimiento. </a:t>
            </a:r>
          </a:p>
        </p:txBody>
      </p:sp>
      <p:sp>
        <p:nvSpPr>
          <p:cNvPr id="205849" name="Rectangle 25">
            <a:extLst>
              <a:ext uri="{FF2B5EF4-FFF2-40B4-BE49-F238E27FC236}">
                <a16:creationId xmlns:a16="http://schemas.microsoft.com/office/drawing/2014/main" id="{78910124-6018-732E-9186-A8E664439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162425"/>
            <a:ext cx="4176712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300"/>
              <a:t>No podemos colocarnos por encima de Dios  y tratarlo como un objeto que debe ser analizado y cuantificado.</a:t>
            </a:r>
            <a:r>
              <a:rPr lang="es-ES" altLang="es-419" sz="2300"/>
              <a:t> </a:t>
            </a:r>
          </a:p>
        </p:txBody>
      </p:sp>
      <p:grpSp>
        <p:nvGrpSpPr>
          <p:cNvPr id="205950" name="Group 126">
            <a:extLst>
              <a:ext uri="{FF2B5EF4-FFF2-40B4-BE49-F238E27FC236}">
                <a16:creationId xmlns:a16="http://schemas.microsoft.com/office/drawing/2014/main" id="{5DD3CBB5-2BD7-6B5D-695F-FA4B23A6015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205951" name="WordArt 127">
              <a:extLst>
                <a:ext uri="{FF2B5EF4-FFF2-40B4-BE49-F238E27FC236}">
                  <a16:creationId xmlns:a16="http://schemas.microsoft.com/office/drawing/2014/main" id="{0739AD2A-F7FF-CDB1-15DA-4404820CB34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5952" name="WordArt 128">
              <a:extLst>
                <a:ext uri="{FF2B5EF4-FFF2-40B4-BE49-F238E27FC236}">
                  <a16:creationId xmlns:a16="http://schemas.microsoft.com/office/drawing/2014/main" id="{5ABDCF6A-9CFA-570E-0756-ADCB127587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5953" name="WordArt 129">
              <a:extLst>
                <a:ext uri="{FF2B5EF4-FFF2-40B4-BE49-F238E27FC236}">
                  <a16:creationId xmlns:a16="http://schemas.microsoft.com/office/drawing/2014/main" id="{032011A3-5E4F-619C-24F1-C8F54861E9E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5954" name="WordArt 130">
            <a:extLst>
              <a:ext uri="{FF2B5EF4-FFF2-40B4-BE49-F238E27FC236}">
                <a16:creationId xmlns:a16="http://schemas.microsoft.com/office/drawing/2014/main" id="{783F4C41-A767-ADDE-70F7-B69D9062D2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5933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205961" name="Picture 137">
            <a:extLst>
              <a:ext uri="{FF2B5EF4-FFF2-40B4-BE49-F238E27FC236}">
                <a16:creationId xmlns:a16="http://schemas.microsoft.com/office/drawing/2014/main" id="{2CC1EBE2-81EB-3A1E-7460-C0A79020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3887788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9" name="Rectangle 7">
            <a:extLst>
              <a:ext uri="{FF2B5EF4-FFF2-40B4-BE49-F238E27FC236}">
                <a16:creationId xmlns:a16="http://schemas.microsoft.com/office/drawing/2014/main" id="{483B8ECB-14BF-2503-934A-034218642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731963"/>
            <a:ext cx="52562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400"/>
              <a:t>En nuestra búsqueda de tal conocimiento de Dios, debemos someternos a la autoridad de su auto revelación: LA BIBLIA. </a:t>
            </a:r>
          </a:p>
        </p:txBody>
      </p:sp>
      <p:sp>
        <p:nvSpPr>
          <p:cNvPr id="207978" name="Rectangle 106">
            <a:extLst>
              <a:ext uri="{FF2B5EF4-FFF2-40B4-BE49-F238E27FC236}">
                <a16:creationId xmlns:a16="http://schemas.microsoft.com/office/drawing/2014/main" id="{527A8D2C-29D5-F04E-9417-857558BCC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316288"/>
            <a:ext cx="53276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Por cuanto la Biblia es su propio intérprete, debemos someternos a los principios y métodos que provee. </a:t>
            </a:r>
          </a:p>
        </p:txBody>
      </p:sp>
      <p:sp>
        <p:nvSpPr>
          <p:cNvPr id="207979" name="Rectangle 107">
            <a:extLst>
              <a:ext uri="{FF2B5EF4-FFF2-40B4-BE49-F238E27FC236}">
                <a16:creationId xmlns:a16="http://schemas.microsoft.com/office/drawing/2014/main" id="{07C1989A-6360-69D9-41AC-662188AF7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941888"/>
            <a:ext cx="7448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/>
              <a:t>SIN ESTOS INDICADORES bíblicos NO PODEMOS CONOCER A DIOS. </a:t>
            </a:r>
          </a:p>
        </p:txBody>
      </p:sp>
      <p:grpSp>
        <p:nvGrpSpPr>
          <p:cNvPr id="208017" name="Group 145">
            <a:extLst>
              <a:ext uri="{FF2B5EF4-FFF2-40B4-BE49-F238E27FC236}">
                <a16:creationId xmlns:a16="http://schemas.microsoft.com/office/drawing/2014/main" id="{AD5C3224-9A04-3EC5-C67B-1C17DB0A13A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208018" name="WordArt 146">
              <a:extLst>
                <a:ext uri="{FF2B5EF4-FFF2-40B4-BE49-F238E27FC236}">
                  <a16:creationId xmlns:a16="http://schemas.microsoft.com/office/drawing/2014/main" id="{0C72AD07-8B83-79CB-9055-377E324407F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8019" name="WordArt 147">
              <a:extLst>
                <a:ext uri="{FF2B5EF4-FFF2-40B4-BE49-F238E27FC236}">
                  <a16:creationId xmlns:a16="http://schemas.microsoft.com/office/drawing/2014/main" id="{70595FA4-7740-D63D-F0D0-578666F527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8020" name="WordArt 148">
              <a:extLst>
                <a:ext uri="{FF2B5EF4-FFF2-40B4-BE49-F238E27FC236}">
                  <a16:creationId xmlns:a16="http://schemas.microsoft.com/office/drawing/2014/main" id="{630C2072-C44E-02C0-485D-A1ED17B890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8021" name="WordArt 149">
            <a:extLst>
              <a:ext uri="{FF2B5EF4-FFF2-40B4-BE49-F238E27FC236}">
                <a16:creationId xmlns:a16="http://schemas.microsoft.com/office/drawing/2014/main" id="{89D6FFD0-422D-72FA-85EE-8044BBFB4E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5933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1.2.  La Trinidad</a:t>
            </a:r>
          </a:p>
        </p:txBody>
      </p:sp>
      <p:pic>
        <p:nvPicPr>
          <p:cNvPr id="208027" name="Picture 155">
            <a:extLst>
              <a:ext uri="{FF2B5EF4-FFF2-40B4-BE49-F238E27FC236}">
                <a16:creationId xmlns:a16="http://schemas.microsoft.com/office/drawing/2014/main" id="{75D3BFAA-C68F-703D-7BF3-3D0DF5C7F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163887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31" name="Picture 35">
            <a:extLst>
              <a:ext uri="{FF2B5EF4-FFF2-40B4-BE49-F238E27FC236}">
                <a16:creationId xmlns:a16="http://schemas.microsoft.com/office/drawing/2014/main" id="{A13DC2D8-5DFF-6AF6-EAE2-E53CEB3F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2714625" cy="316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08" name="WordArt 12">
            <a:extLst>
              <a:ext uri="{FF2B5EF4-FFF2-40B4-BE49-F238E27FC236}">
                <a16:creationId xmlns:a16="http://schemas.microsoft.com/office/drawing/2014/main" id="{079D1D84-CF27-3146-7C76-CE686AE964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557712">
            <a:off x="468313" y="1341438"/>
            <a:ext cx="3489325" cy="1296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39384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50000">
                      <a:schemeClr val="tx2">
                        <a:gamma/>
                        <a:tint val="0"/>
                        <a:invGamma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 EXISTENCIA </a:t>
            </a:r>
          </a:p>
          <a:p>
            <a:pPr algn="ctr"/>
            <a:r>
              <a:rPr lang="es-419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50000">
                      <a:schemeClr val="tx2">
                        <a:gamma/>
                        <a:tint val="0"/>
                        <a:invGamma/>
                      </a:schemeClr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DE DIOS</a:t>
            </a:r>
          </a:p>
        </p:txBody>
      </p:sp>
      <p:sp>
        <p:nvSpPr>
          <p:cNvPr id="208912" name="Rectangle 16">
            <a:extLst>
              <a:ext uri="{FF2B5EF4-FFF2-40B4-BE49-F238E27FC236}">
                <a16:creationId xmlns:a16="http://schemas.microsoft.com/office/drawing/2014/main" id="{4E5D2DC7-5BBE-DD9F-F23C-EC5344438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85963"/>
            <a:ext cx="60848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000"/>
              <a:t>HAY DOS GRANDES FUENTES de evidencia relativas a la EXISTENCIA DE DIOS</a:t>
            </a:r>
            <a:r>
              <a:rPr lang="es-ES" altLang="es-419" sz="2400"/>
              <a:t> </a:t>
            </a:r>
          </a:p>
        </p:txBody>
      </p:sp>
      <p:grpSp>
        <p:nvGrpSpPr>
          <p:cNvPr id="208918" name="Group 22">
            <a:extLst>
              <a:ext uri="{FF2B5EF4-FFF2-40B4-BE49-F238E27FC236}">
                <a16:creationId xmlns:a16="http://schemas.microsoft.com/office/drawing/2014/main" id="{C9F6A76E-25D9-76DB-839C-E17AE2D242B1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208919" name="WordArt 23">
              <a:extLst>
                <a:ext uri="{FF2B5EF4-FFF2-40B4-BE49-F238E27FC236}">
                  <a16:creationId xmlns:a16="http://schemas.microsoft.com/office/drawing/2014/main" id="{F83321D7-F3B3-C63F-BEB8-16FEE180FAF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8920" name="WordArt 24">
              <a:extLst>
                <a:ext uri="{FF2B5EF4-FFF2-40B4-BE49-F238E27FC236}">
                  <a16:creationId xmlns:a16="http://schemas.microsoft.com/office/drawing/2014/main" id="{E1C21A71-313C-7A3E-FE8B-3A72ED10BA7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8921" name="WordArt 25">
              <a:extLst>
                <a:ext uri="{FF2B5EF4-FFF2-40B4-BE49-F238E27FC236}">
                  <a16:creationId xmlns:a16="http://schemas.microsoft.com/office/drawing/2014/main" id="{419574BD-1CDF-E73E-C368-9B840365D3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8922" name="WordArt 26">
            <a:extLst>
              <a:ext uri="{FF2B5EF4-FFF2-40B4-BE49-F238E27FC236}">
                <a16:creationId xmlns:a16="http://schemas.microsoft.com/office/drawing/2014/main" id="{730CE7E4-0F0A-E450-9707-35D387CC70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08923" name="WordArt 27">
            <a:extLst>
              <a:ext uri="{FF2B5EF4-FFF2-40B4-BE49-F238E27FC236}">
                <a16:creationId xmlns:a16="http://schemas.microsoft.com/office/drawing/2014/main" id="{5DE66EA1-9F15-6966-48E0-791388DC3C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3429000"/>
            <a:ext cx="2232025" cy="5762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as Sagradas 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Escrituras</a:t>
            </a:r>
          </a:p>
        </p:txBody>
      </p:sp>
      <p:sp>
        <p:nvSpPr>
          <p:cNvPr id="208926" name="WordArt 30">
            <a:extLst>
              <a:ext uri="{FF2B5EF4-FFF2-40B4-BE49-F238E27FC236}">
                <a16:creationId xmlns:a16="http://schemas.microsoft.com/office/drawing/2014/main" id="{C71F8755-0EA0-3091-1212-6780A15406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2708275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  <p:sp>
        <p:nvSpPr>
          <p:cNvPr id="208928" name="WordArt 32">
            <a:extLst>
              <a:ext uri="{FF2B5EF4-FFF2-40B4-BE49-F238E27FC236}">
                <a16:creationId xmlns:a16="http://schemas.microsoft.com/office/drawing/2014/main" id="{4B73E26E-4F7A-47F5-9092-E08AB92627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27763" y="3514725"/>
            <a:ext cx="2232025" cy="5032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 libro de 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la Naturaleza</a:t>
            </a:r>
          </a:p>
        </p:txBody>
      </p:sp>
      <p:sp>
        <p:nvSpPr>
          <p:cNvPr id="208929" name="WordArt 33">
            <a:extLst>
              <a:ext uri="{FF2B5EF4-FFF2-40B4-BE49-F238E27FC236}">
                <a16:creationId xmlns:a16="http://schemas.microsoft.com/office/drawing/2014/main" id="{A528BF4C-49D1-6EAA-C71C-997F0EAEC1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80063" y="2720975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E</a:t>
            </a:r>
          </a:p>
        </p:txBody>
      </p:sp>
      <p:pic>
        <p:nvPicPr>
          <p:cNvPr id="208930" name="Picture 34">
            <a:extLst>
              <a:ext uri="{FF2B5EF4-FFF2-40B4-BE49-F238E27FC236}">
                <a16:creationId xmlns:a16="http://schemas.microsoft.com/office/drawing/2014/main" id="{A3EA5230-F2C6-B16E-FC6E-C48482F7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49725"/>
            <a:ext cx="28067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0" name="WordArt 6">
            <a:extLst>
              <a:ext uri="{FF2B5EF4-FFF2-40B4-BE49-F238E27FC236}">
                <a16:creationId xmlns:a16="http://schemas.microsoft.com/office/drawing/2014/main" id="{04FE3942-B19C-9E82-5FD9-98F11BC44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27538" y="1700213"/>
            <a:ext cx="2808287" cy="793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solidFill>
                  <a:schemeClr val="tx2"/>
                </a:solidFill>
                <a:latin typeface="Arial Black" panose="020B0A04020102020204" pitchFamily="34" charset="0"/>
              </a:rPr>
              <a:t>Evidencia de la Creación. </a:t>
            </a:r>
          </a:p>
        </p:txBody>
      </p:sp>
      <p:sp>
        <p:nvSpPr>
          <p:cNvPr id="210959" name="Rectangle 15">
            <a:extLst>
              <a:ext uri="{FF2B5EF4-FFF2-40B4-BE49-F238E27FC236}">
                <a16:creationId xmlns:a16="http://schemas.microsoft.com/office/drawing/2014/main" id="{C2D309CB-8120-EA38-0EB2-CEDEE7FE1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2565400"/>
            <a:ext cx="6191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400"/>
              <a:t>Podemos aprender de Dios a través de:</a:t>
            </a:r>
            <a:r>
              <a:rPr lang="es-ES" altLang="es-419" sz="2400"/>
              <a:t> </a:t>
            </a:r>
          </a:p>
        </p:txBody>
      </p:sp>
      <p:sp>
        <p:nvSpPr>
          <p:cNvPr id="210960" name="Rectangle 16">
            <a:extLst>
              <a:ext uri="{FF2B5EF4-FFF2-40B4-BE49-F238E27FC236}">
                <a16:creationId xmlns:a16="http://schemas.microsoft.com/office/drawing/2014/main" id="{6088B676-9FEE-7B9E-2ACC-C529038DF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997200"/>
            <a:ext cx="227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s-MX" altLang="es-419" sz="2400"/>
              <a:t>La naturaleza</a:t>
            </a:r>
            <a:endParaRPr lang="es-ES" altLang="es-419" sz="2400"/>
          </a:p>
        </p:txBody>
      </p:sp>
      <p:sp>
        <p:nvSpPr>
          <p:cNvPr id="210961" name="Rectangle 17">
            <a:extLst>
              <a:ext uri="{FF2B5EF4-FFF2-40B4-BE49-F238E27FC236}">
                <a16:creationId xmlns:a16="http://schemas.microsoft.com/office/drawing/2014/main" id="{C4221BAD-FA43-6722-EE42-3E1958357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500438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s-MX" altLang="es-419" sz="2400"/>
              <a:t>La experiencia humana</a:t>
            </a:r>
            <a:endParaRPr lang="es-ES" altLang="es-419" sz="2400"/>
          </a:p>
        </p:txBody>
      </p:sp>
      <p:sp>
        <p:nvSpPr>
          <p:cNvPr id="210963" name="WordArt 19">
            <a:extLst>
              <a:ext uri="{FF2B5EF4-FFF2-40B4-BE49-F238E27FC236}">
                <a16:creationId xmlns:a16="http://schemas.microsoft.com/office/drawing/2014/main" id="{7144892D-5096-2A3A-CB01-59FC76E04D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4508500"/>
            <a:ext cx="4176713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David escribió: “Los cielos cuentan</a:t>
            </a:r>
          </a:p>
          <a:p>
            <a:pPr algn="ctr"/>
            <a:r>
              <a:rPr lang="es-419" sz="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la gloria de Dios y </a:t>
            </a:r>
          </a:p>
          <a:p>
            <a:pPr algn="ctr"/>
            <a:r>
              <a:rPr lang="es-419" sz="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el firmamento anuncia la </a:t>
            </a:r>
          </a:p>
          <a:p>
            <a:pPr algn="ctr"/>
            <a:r>
              <a:rPr lang="es-419" sz="800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E6E6E6"/>
                    </a:gs>
                    <a:gs pos="7499">
                      <a:srgbClr val="7D8496"/>
                    </a:gs>
                    <a:gs pos="26500">
                      <a:srgbClr val="E6E6E6"/>
                    </a:gs>
                    <a:gs pos="34000">
                      <a:srgbClr val="7D8496"/>
                    </a:gs>
                    <a:gs pos="46500">
                      <a:srgbClr val="E6E6E6"/>
                    </a:gs>
                    <a:gs pos="50000">
                      <a:srgbClr val="FFFFFF"/>
                    </a:gs>
                    <a:gs pos="53501">
                      <a:srgbClr val="E6E6E6"/>
                    </a:gs>
                    <a:gs pos="66001">
                      <a:srgbClr val="7D8496"/>
                    </a:gs>
                    <a:gs pos="73500">
                      <a:srgbClr val="E6E6E6"/>
                    </a:gs>
                    <a:gs pos="925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obra de sus manos " Sal. 19:1 </a:t>
            </a:r>
          </a:p>
        </p:txBody>
      </p:sp>
      <p:grpSp>
        <p:nvGrpSpPr>
          <p:cNvPr id="211040" name="Group 96">
            <a:extLst>
              <a:ext uri="{FF2B5EF4-FFF2-40B4-BE49-F238E27FC236}">
                <a16:creationId xmlns:a16="http://schemas.microsoft.com/office/drawing/2014/main" id="{0D76F319-8B46-12F1-C50C-92AE0A7CA7FB}"/>
              </a:ext>
            </a:extLst>
          </p:cNvPr>
          <p:cNvGrpSpPr>
            <a:grpSpLocks/>
          </p:cNvGrpSpPr>
          <p:nvPr/>
        </p:nvGrpSpPr>
        <p:grpSpPr bwMode="auto">
          <a:xfrm>
            <a:off x="204788" y="44450"/>
            <a:ext cx="4105275" cy="908050"/>
            <a:chOff x="249" y="255"/>
            <a:chExt cx="5398" cy="1814"/>
          </a:xfrm>
        </p:grpSpPr>
        <p:sp>
          <p:nvSpPr>
            <p:cNvPr id="211041" name="WordArt 97">
              <a:extLst>
                <a:ext uri="{FF2B5EF4-FFF2-40B4-BE49-F238E27FC236}">
                  <a16:creationId xmlns:a16="http://schemas.microsoft.com/office/drawing/2014/main" id="{F9F86F23-16FE-CB9A-937F-2EB728881B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1042" name="WordArt 98">
              <a:extLst>
                <a:ext uri="{FF2B5EF4-FFF2-40B4-BE49-F238E27FC236}">
                  <a16:creationId xmlns:a16="http://schemas.microsoft.com/office/drawing/2014/main" id="{48A5E540-21E0-2977-FC33-88CED013234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1043" name="WordArt 99">
              <a:extLst>
                <a:ext uri="{FF2B5EF4-FFF2-40B4-BE49-F238E27FC236}">
                  <a16:creationId xmlns:a16="http://schemas.microsoft.com/office/drawing/2014/main" id="{3F60725B-63BC-744A-2BDA-5BA44908248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1044" name="WordArt 100">
            <a:extLst>
              <a:ext uri="{FF2B5EF4-FFF2-40B4-BE49-F238E27FC236}">
                <a16:creationId xmlns:a16="http://schemas.microsoft.com/office/drawing/2014/main" id="{9F666B91-39D0-B7D1-6D26-70FDFD62E6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7763" y="881063"/>
            <a:ext cx="3455987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211049" name="Picture 105">
            <a:extLst>
              <a:ext uri="{FF2B5EF4-FFF2-40B4-BE49-F238E27FC236}">
                <a16:creationId xmlns:a16="http://schemas.microsoft.com/office/drawing/2014/main" id="{4B36F353-0FF4-211C-BA9D-113935A3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152775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69" name="Picture 101">
            <a:extLst>
              <a:ext uri="{FF2B5EF4-FFF2-40B4-BE49-F238E27FC236}">
                <a16:creationId xmlns:a16="http://schemas.microsoft.com/office/drawing/2014/main" id="{9C18447B-3B3F-4729-FFBA-F33E87A29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3776662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054" name="Rectangle 86">
            <a:extLst>
              <a:ext uri="{FF2B5EF4-FFF2-40B4-BE49-F238E27FC236}">
                <a16:creationId xmlns:a16="http://schemas.microsoft.com/office/drawing/2014/main" id="{5CC1083F-F7EB-BA8D-963C-06414EEC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998788"/>
            <a:ext cx="4249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000"/>
              <a:t>La Biblia no procura comprobar la Existencia de Dios. </a:t>
            </a:r>
            <a:r>
              <a:rPr lang="es-MX" altLang="es-419" sz="2000" u="sng"/>
              <a:t>Simplemente, la dá por sentada. </a:t>
            </a:r>
          </a:p>
        </p:txBody>
      </p:sp>
      <p:sp>
        <p:nvSpPr>
          <p:cNvPr id="212055" name="Rectangle 87">
            <a:extLst>
              <a:ext uri="{FF2B5EF4-FFF2-40B4-BE49-F238E27FC236}">
                <a16:creationId xmlns:a16="http://schemas.microsoft.com/office/drawing/2014/main" id="{3EEE0C83-1D51-7292-B64E-CF7DA2AB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4222750"/>
            <a:ext cx="4032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000"/>
              <a:t>Su texto inicial declara “En el principio creo Dios los cielos y la tierra” (Gén. 1:1). </a:t>
            </a:r>
          </a:p>
        </p:txBody>
      </p:sp>
      <p:sp>
        <p:nvSpPr>
          <p:cNvPr id="212056" name="WordArt 88">
            <a:extLst>
              <a:ext uri="{FF2B5EF4-FFF2-40B4-BE49-F238E27FC236}">
                <a16:creationId xmlns:a16="http://schemas.microsoft.com/office/drawing/2014/main" id="{7D56B154-4BD2-C95A-5F6E-3EF3A8E04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2206625"/>
            <a:ext cx="3890963" cy="446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10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Evidencia de la Escritura</a:t>
            </a:r>
          </a:p>
        </p:txBody>
      </p:sp>
      <p:grpSp>
        <p:nvGrpSpPr>
          <p:cNvPr id="212060" name="Group 92">
            <a:extLst>
              <a:ext uri="{FF2B5EF4-FFF2-40B4-BE49-F238E27FC236}">
                <a16:creationId xmlns:a16="http://schemas.microsoft.com/office/drawing/2014/main" id="{F6486BAD-88D9-2822-2A4D-D91CBE0DFA52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88913"/>
            <a:ext cx="4105275" cy="908050"/>
            <a:chOff x="249" y="255"/>
            <a:chExt cx="5398" cy="1814"/>
          </a:xfrm>
        </p:grpSpPr>
        <p:sp>
          <p:nvSpPr>
            <p:cNvPr id="212061" name="WordArt 93">
              <a:extLst>
                <a:ext uri="{FF2B5EF4-FFF2-40B4-BE49-F238E27FC236}">
                  <a16:creationId xmlns:a16="http://schemas.microsoft.com/office/drawing/2014/main" id="{8F8D4F4E-3B7C-4352-BC93-987F1B3AA91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2062" name="WordArt 94">
              <a:extLst>
                <a:ext uri="{FF2B5EF4-FFF2-40B4-BE49-F238E27FC236}">
                  <a16:creationId xmlns:a16="http://schemas.microsoft.com/office/drawing/2014/main" id="{9B7D12A7-C367-BE53-A38A-81924DECD23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2063" name="WordArt 95">
              <a:extLst>
                <a:ext uri="{FF2B5EF4-FFF2-40B4-BE49-F238E27FC236}">
                  <a16:creationId xmlns:a16="http://schemas.microsoft.com/office/drawing/2014/main" id="{CCD5716B-F080-FAAF-DA2A-FA028DBD99B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2064" name="WordArt 96">
            <a:extLst>
              <a:ext uri="{FF2B5EF4-FFF2-40B4-BE49-F238E27FC236}">
                <a16:creationId xmlns:a16="http://schemas.microsoft.com/office/drawing/2014/main" id="{8C7E5AA4-2A97-BFF1-D31D-7EDFB0F9CB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12" name="Picture 20">
            <a:extLst>
              <a:ext uri="{FF2B5EF4-FFF2-40B4-BE49-F238E27FC236}">
                <a16:creationId xmlns:a16="http://schemas.microsoft.com/office/drawing/2014/main" id="{F70807D0-B709-6B63-A0DC-285247F08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120900"/>
            <a:ext cx="4679950" cy="4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3002" name="Group 10">
            <a:extLst>
              <a:ext uri="{FF2B5EF4-FFF2-40B4-BE49-F238E27FC236}">
                <a16:creationId xmlns:a16="http://schemas.microsoft.com/office/drawing/2014/main" id="{F02BD759-E372-2FA4-2135-F2BA35AC1AD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68263"/>
            <a:ext cx="4105275" cy="908050"/>
            <a:chOff x="249" y="255"/>
            <a:chExt cx="5398" cy="1814"/>
          </a:xfrm>
        </p:grpSpPr>
        <p:sp>
          <p:nvSpPr>
            <p:cNvPr id="213003" name="WordArt 11">
              <a:extLst>
                <a:ext uri="{FF2B5EF4-FFF2-40B4-BE49-F238E27FC236}">
                  <a16:creationId xmlns:a16="http://schemas.microsoft.com/office/drawing/2014/main" id="{4D3B39E9-B543-4863-08AD-D2B39FD8E5D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3004" name="WordArt 12">
              <a:extLst>
                <a:ext uri="{FF2B5EF4-FFF2-40B4-BE49-F238E27FC236}">
                  <a16:creationId xmlns:a16="http://schemas.microsoft.com/office/drawing/2014/main" id="{767E4841-DA53-15AF-6096-A1541876363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3005" name="WordArt 13">
              <a:extLst>
                <a:ext uri="{FF2B5EF4-FFF2-40B4-BE49-F238E27FC236}">
                  <a16:creationId xmlns:a16="http://schemas.microsoft.com/office/drawing/2014/main" id="{700DED2A-E10E-4038-41C9-F40A7153DCF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3006" name="WordArt 14">
            <a:extLst>
              <a:ext uri="{FF2B5EF4-FFF2-40B4-BE49-F238E27FC236}">
                <a16:creationId xmlns:a16="http://schemas.microsoft.com/office/drawing/2014/main" id="{CB5D84D2-2AF3-0BB9-D9C8-EEB7E286C4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0487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13007" name="WordArt 15">
            <a:extLst>
              <a:ext uri="{FF2B5EF4-FFF2-40B4-BE49-F238E27FC236}">
                <a16:creationId xmlns:a16="http://schemas.microsoft.com/office/drawing/2014/main" id="{74F0A359-4BDA-264D-A474-776D4FE7E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3" y="2349500"/>
            <a:ext cx="3167062" cy="12001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Biblia describe a Dios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como el creador,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sustentador y legislador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de toda la creación.</a:t>
            </a:r>
          </a:p>
        </p:txBody>
      </p:sp>
      <p:sp>
        <p:nvSpPr>
          <p:cNvPr id="213010" name="WordArt 18">
            <a:extLst>
              <a:ext uri="{FF2B5EF4-FFF2-40B4-BE49-F238E27FC236}">
                <a16:creationId xmlns:a16="http://schemas.microsoft.com/office/drawing/2014/main" id="{3E44809B-F82D-87EC-0C46-964654D811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4238" y="1820863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>
            <a:extLst>
              <a:ext uri="{FF2B5EF4-FFF2-40B4-BE49-F238E27FC236}">
                <a16:creationId xmlns:a16="http://schemas.microsoft.com/office/drawing/2014/main" id="{F6BDAA91-2D9C-C77E-F677-12F5620D9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174875"/>
            <a:ext cx="6480175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s-MX" altLang="es-419" sz="2500"/>
              <a:t>La revelación de Dios por medio de la creación es tan poderosa que </a:t>
            </a:r>
            <a:r>
              <a:rPr lang="es-MX" altLang="es-419" sz="2500" u="sng"/>
              <a:t>no hay excusa para el ateismo</a:t>
            </a:r>
            <a:r>
              <a:rPr lang="es-MX" altLang="es-419" sz="2500"/>
              <a:t> el cual surge cuando se suprime la verdad divina o cuando una mente rehúsa reconocer la evidencia de que Dios existe (Sal 14:1; Rom 1:18-22,28).</a:t>
            </a:r>
          </a:p>
        </p:txBody>
      </p:sp>
      <p:grpSp>
        <p:nvGrpSpPr>
          <p:cNvPr id="215050" name="Group 10">
            <a:extLst>
              <a:ext uri="{FF2B5EF4-FFF2-40B4-BE49-F238E27FC236}">
                <a16:creationId xmlns:a16="http://schemas.microsoft.com/office/drawing/2014/main" id="{39AC67CF-1B24-C43E-C860-A1E2650CBD6C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44450"/>
            <a:ext cx="4105275" cy="908050"/>
            <a:chOff x="249" y="255"/>
            <a:chExt cx="5398" cy="1814"/>
          </a:xfrm>
        </p:grpSpPr>
        <p:sp>
          <p:nvSpPr>
            <p:cNvPr id="215051" name="WordArt 11">
              <a:extLst>
                <a:ext uri="{FF2B5EF4-FFF2-40B4-BE49-F238E27FC236}">
                  <a16:creationId xmlns:a16="http://schemas.microsoft.com/office/drawing/2014/main" id="{CA01A701-1894-C778-06D5-22B33A4BCDD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5052" name="WordArt 12">
              <a:extLst>
                <a:ext uri="{FF2B5EF4-FFF2-40B4-BE49-F238E27FC236}">
                  <a16:creationId xmlns:a16="http://schemas.microsoft.com/office/drawing/2014/main" id="{40EF5D07-D8F5-E3A9-9326-2D2DC3C50FD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5053" name="WordArt 13">
              <a:extLst>
                <a:ext uri="{FF2B5EF4-FFF2-40B4-BE49-F238E27FC236}">
                  <a16:creationId xmlns:a16="http://schemas.microsoft.com/office/drawing/2014/main" id="{C5F563EC-1816-2BD1-8A9B-F603100408C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5054" name="WordArt 14">
            <a:extLst>
              <a:ext uri="{FF2B5EF4-FFF2-40B4-BE49-F238E27FC236}">
                <a16:creationId xmlns:a16="http://schemas.microsoft.com/office/drawing/2014/main" id="{C2DE5809-DFEA-EA75-F3F6-2B538C76D8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2363" y="881063"/>
            <a:ext cx="3455987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215060" name="Picture 20">
            <a:extLst>
              <a:ext uri="{FF2B5EF4-FFF2-40B4-BE49-F238E27FC236}">
                <a16:creationId xmlns:a16="http://schemas.microsoft.com/office/drawing/2014/main" id="{C32BCF0D-5CA6-0EAD-2EB0-D384A227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692150"/>
            <a:ext cx="3930651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71" name="Rectangle 7">
            <a:extLst>
              <a:ext uri="{FF2B5EF4-FFF2-40B4-BE49-F238E27FC236}">
                <a16:creationId xmlns:a16="http://schemas.microsoft.com/office/drawing/2014/main" id="{1A97FCF9-DBE3-25C8-9C64-DCA755D09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257425"/>
            <a:ext cx="489585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600" b="0"/>
              <a:t>Es un requisito previo, por cuanto sin fe es imposible agradar a Dios;  por que es necesario que el que se acerca a Dios crea que le hay, y que es galardonador de los que le buscan” (Heb. 11:6)</a:t>
            </a:r>
          </a:p>
        </p:txBody>
      </p:sp>
      <p:grpSp>
        <p:nvGrpSpPr>
          <p:cNvPr id="216077" name="Group 13">
            <a:extLst>
              <a:ext uri="{FF2B5EF4-FFF2-40B4-BE49-F238E27FC236}">
                <a16:creationId xmlns:a16="http://schemas.microsoft.com/office/drawing/2014/main" id="{92AC3794-2C62-5F9B-C781-E560C705EFA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44450"/>
            <a:ext cx="4105275" cy="908050"/>
            <a:chOff x="249" y="255"/>
            <a:chExt cx="5398" cy="1814"/>
          </a:xfrm>
        </p:grpSpPr>
        <p:sp>
          <p:nvSpPr>
            <p:cNvPr id="216078" name="WordArt 14">
              <a:extLst>
                <a:ext uri="{FF2B5EF4-FFF2-40B4-BE49-F238E27FC236}">
                  <a16:creationId xmlns:a16="http://schemas.microsoft.com/office/drawing/2014/main" id="{A957E969-141C-8793-6BFA-FFE2249AF0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6079" name="WordArt 15">
              <a:extLst>
                <a:ext uri="{FF2B5EF4-FFF2-40B4-BE49-F238E27FC236}">
                  <a16:creationId xmlns:a16="http://schemas.microsoft.com/office/drawing/2014/main" id="{195A7700-2609-6AD6-75FA-16546996C9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6080" name="WordArt 16">
              <a:extLst>
                <a:ext uri="{FF2B5EF4-FFF2-40B4-BE49-F238E27FC236}">
                  <a16:creationId xmlns:a16="http://schemas.microsoft.com/office/drawing/2014/main" id="{E43F6C65-A47C-3A2E-4A6A-62EC5DB94A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6081" name="WordArt 17">
            <a:extLst>
              <a:ext uri="{FF2B5EF4-FFF2-40B4-BE49-F238E27FC236}">
                <a16:creationId xmlns:a16="http://schemas.microsoft.com/office/drawing/2014/main" id="{038F4E42-3F61-F38F-0FC5-71297E691D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881063"/>
            <a:ext cx="3455988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16082" name="WordArt 18">
            <a:extLst>
              <a:ext uri="{FF2B5EF4-FFF2-40B4-BE49-F238E27FC236}">
                <a16:creationId xmlns:a16="http://schemas.microsoft.com/office/drawing/2014/main" id="{6976BC14-7194-F46A-7E03-A0985645F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8175" y="2420938"/>
            <a:ext cx="504825" cy="3603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é</a:t>
            </a:r>
          </a:p>
        </p:txBody>
      </p:sp>
      <p:sp>
        <p:nvSpPr>
          <p:cNvPr id="216085" name="WordArt 21">
            <a:extLst>
              <a:ext uri="{FF2B5EF4-FFF2-40B4-BE49-F238E27FC236}">
                <a16:creationId xmlns:a16="http://schemas.microsoft.com/office/drawing/2014/main" id="{EF5CFBC6-26B9-D23C-BE10-B81860B45D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1484313"/>
            <a:ext cx="1296988" cy="129698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F</a:t>
            </a:r>
          </a:p>
        </p:txBody>
      </p:sp>
      <p:pic>
        <p:nvPicPr>
          <p:cNvPr id="216086" name="Picture 22">
            <a:extLst>
              <a:ext uri="{FF2B5EF4-FFF2-40B4-BE49-F238E27FC236}">
                <a16:creationId xmlns:a16="http://schemas.microsoft.com/office/drawing/2014/main" id="{8059E48D-A37A-4F0B-92D3-1301AB0D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322262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6" name="Rectangle 8">
            <a:extLst>
              <a:ext uri="{FF2B5EF4-FFF2-40B4-BE49-F238E27FC236}">
                <a16:creationId xmlns:a16="http://schemas.microsoft.com/office/drawing/2014/main" id="{1FC4D9C9-EAEC-F375-31E2-5884ECB90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344738"/>
            <a:ext cx="4608512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s-MX" altLang="es-419" sz="3200" u="sng"/>
              <a:t>LA FE</a:t>
            </a:r>
            <a:r>
              <a:rPr lang="es-MX" altLang="es-419" sz="2000"/>
              <a:t> </a:t>
            </a:r>
            <a:r>
              <a:rPr lang="es-MX" altLang="es-419" sz="2800" b="0"/>
              <a:t>está basada en una amplia gama de evidencias que se encuentran tanto en la revelaciones de Dios a través de las escrituras, como en el mundo de la naturaleza.</a:t>
            </a:r>
          </a:p>
        </p:txBody>
      </p:sp>
      <p:grpSp>
        <p:nvGrpSpPr>
          <p:cNvPr id="217109" name="Group 21">
            <a:extLst>
              <a:ext uri="{FF2B5EF4-FFF2-40B4-BE49-F238E27FC236}">
                <a16:creationId xmlns:a16="http://schemas.microsoft.com/office/drawing/2014/main" id="{170FCA84-F299-A628-D124-978CC5C4A061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68263"/>
            <a:ext cx="4105275" cy="908050"/>
            <a:chOff x="249" y="255"/>
            <a:chExt cx="5398" cy="1814"/>
          </a:xfrm>
        </p:grpSpPr>
        <p:sp>
          <p:nvSpPr>
            <p:cNvPr id="217110" name="WordArt 22">
              <a:extLst>
                <a:ext uri="{FF2B5EF4-FFF2-40B4-BE49-F238E27FC236}">
                  <a16:creationId xmlns:a16="http://schemas.microsoft.com/office/drawing/2014/main" id="{3221AF49-A0F0-B00F-2928-5202CCEEED8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7111" name="WordArt 23">
              <a:extLst>
                <a:ext uri="{FF2B5EF4-FFF2-40B4-BE49-F238E27FC236}">
                  <a16:creationId xmlns:a16="http://schemas.microsoft.com/office/drawing/2014/main" id="{992D9F71-349B-08CB-25B9-2F0BDA091D0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7112" name="WordArt 24">
              <a:extLst>
                <a:ext uri="{FF2B5EF4-FFF2-40B4-BE49-F238E27FC236}">
                  <a16:creationId xmlns:a16="http://schemas.microsoft.com/office/drawing/2014/main" id="{86CB5803-2C4C-B637-65EA-13D61CE5D1A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7113" name="WordArt 25">
            <a:extLst>
              <a:ext uri="{FF2B5EF4-FFF2-40B4-BE49-F238E27FC236}">
                <a16:creationId xmlns:a16="http://schemas.microsoft.com/office/drawing/2014/main" id="{466A8695-7307-8661-0A17-B103A54F8C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90487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17114" name="WordArt 26">
            <a:extLst>
              <a:ext uri="{FF2B5EF4-FFF2-40B4-BE49-F238E27FC236}">
                <a16:creationId xmlns:a16="http://schemas.microsoft.com/office/drawing/2014/main" id="{4ADF2DB0-4B8D-4221-9A93-93E74533DA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2278063"/>
            <a:ext cx="2232025" cy="5762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Fé en Dios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no es ciega</a:t>
            </a:r>
          </a:p>
        </p:txBody>
      </p:sp>
      <p:sp>
        <p:nvSpPr>
          <p:cNvPr id="217117" name="WordArt 29">
            <a:extLst>
              <a:ext uri="{FF2B5EF4-FFF2-40B4-BE49-F238E27FC236}">
                <a16:creationId xmlns:a16="http://schemas.microsoft.com/office/drawing/2014/main" id="{4685EFD6-2D53-3573-7232-D766D264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1557338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  <p:pic>
        <p:nvPicPr>
          <p:cNvPr id="217118" name="Picture 30">
            <a:extLst>
              <a:ext uri="{FF2B5EF4-FFF2-40B4-BE49-F238E27FC236}">
                <a16:creationId xmlns:a16="http://schemas.microsoft.com/office/drawing/2014/main" id="{3949A97C-61FF-CCA9-79A8-9F3FB5A28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276475"/>
            <a:ext cx="3341687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>
            <a:extLst>
              <a:ext uri="{FF2B5EF4-FFF2-40B4-BE49-F238E27FC236}">
                <a16:creationId xmlns:a16="http://schemas.microsoft.com/office/drawing/2014/main" id="{3D6D9EF3-C628-58B7-BCE6-24F66A35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868863"/>
            <a:ext cx="50403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ES" altLang="es-419" sz="2400"/>
              <a:t>Dios es inmortal, omnipotente, omnisciente, encima de todo, y siempre presente. </a:t>
            </a:r>
          </a:p>
        </p:txBody>
      </p:sp>
      <p:sp>
        <p:nvSpPr>
          <p:cNvPr id="46092" name="Rectangle 12">
            <a:extLst>
              <a:ext uri="{FF2B5EF4-FFF2-40B4-BE49-F238E27FC236}">
                <a16:creationId xmlns:a16="http://schemas.microsoft.com/office/drawing/2014/main" id="{E2142978-1349-97EA-1C0A-C0C334E74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644900"/>
            <a:ext cx="52562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es-419" sz="2400"/>
              <a:t>Hay un sólo Dios: Padre, Hijo y Espíritu Santo, una unidad de tres Personas coeternas.</a:t>
            </a:r>
          </a:p>
        </p:txBody>
      </p:sp>
      <p:grpSp>
        <p:nvGrpSpPr>
          <p:cNvPr id="46094" name="Group 14">
            <a:extLst>
              <a:ext uri="{FF2B5EF4-FFF2-40B4-BE49-F238E27FC236}">
                <a16:creationId xmlns:a16="http://schemas.microsoft.com/office/drawing/2014/main" id="{D26D23C3-A661-B7B0-5DAC-6FA9A3D098CE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15888"/>
            <a:ext cx="4105275" cy="908050"/>
            <a:chOff x="249" y="255"/>
            <a:chExt cx="5398" cy="1814"/>
          </a:xfrm>
        </p:grpSpPr>
        <p:sp>
          <p:nvSpPr>
            <p:cNvPr id="46095" name="WordArt 15">
              <a:extLst>
                <a:ext uri="{FF2B5EF4-FFF2-40B4-BE49-F238E27FC236}">
                  <a16:creationId xmlns:a16="http://schemas.microsoft.com/office/drawing/2014/main" id="{5CF6A943-C3EF-91BE-AB20-82823163F28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46096" name="WordArt 16">
              <a:extLst>
                <a:ext uri="{FF2B5EF4-FFF2-40B4-BE49-F238E27FC236}">
                  <a16:creationId xmlns:a16="http://schemas.microsoft.com/office/drawing/2014/main" id="{EFAC739B-1D1B-CEBD-CEBD-69074F11002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46097" name="WordArt 17">
              <a:extLst>
                <a:ext uri="{FF2B5EF4-FFF2-40B4-BE49-F238E27FC236}">
                  <a16:creationId xmlns:a16="http://schemas.microsoft.com/office/drawing/2014/main" id="{DEB5C9E4-0DF9-8A61-E163-9291193ADFF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46098" name="WordArt 18">
            <a:extLst>
              <a:ext uri="{FF2B5EF4-FFF2-40B4-BE49-F238E27FC236}">
                <a16:creationId xmlns:a16="http://schemas.microsoft.com/office/drawing/2014/main" id="{B704902F-E167-01DE-8B78-DBD6B55325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46103" name="Picture 23">
            <a:extLst>
              <a:ext uri="{FF2B5EF4-FFF2-40B4-BE49-F238E27FC236}">
                <a16:creationId xmlns:a16="http://schemas.microsoft.com/office/drawing/2014/main" id="{BBB64BF6-72D0-E50C-3378-6E7A398DC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3529012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5" name="Rectangle 13">
            <a:extLst>
              <a:ext uri="{FF2B5EF4-FFF2-40B4-BE49-F238E27FC236}">
                <a16:creationId xmlns:a16="http://schemas.microsoft.com/office/drawing/2014/main" id="{4CEDE95A-3E68-F11B-B2A5-C50B0FAA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221038"/>
            <a:ext cx="504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MX" altLang="es-419" sz="2000"/>
              <a:t> En esas regiones, se considera que un nombre revela el carácter del que lo lleva, su verdadera naturaleza e identidad. </a:t>
            </a:r>
          </a:p>
        </p:txBody>
      </p:sp>
      <p:sp>
        <p:nvSpPr>
          <p:cNvPr id="218126" name="Rectangle 14">
            <a:extLst>
              <a:ext uri="{FF2B5EF4-FFF2-40B4-BE49-F238E27FC236}">
                <a16:creationId xmlns:a16="http://schemas.microsoft.com/office/drawing/2014/main" id="{55A2BF09-C89D-76AE-C615-C660EB377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4652963"/>
            <a:ext cx="51117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MX" altLang="es-419" sz="2000"/>
              <a:t> La importancia de los nombres de Dios, que revelan su naturaleza carácter y cualidad, se revela en el siguiente mandamiento </a:t>
            </a:r>
          </a:p>
        </p:txBody>
      </p:sp>
      <p:sp>
        <p:nvSpPr>
          <p:cNvPr id="218127" name="Rectangle 15">
            <a:extLst>
              <a:ext uri="{FF2B5EF4-FFF2-40B4-BE49-F238E27FC236}">
                <a16:creationId xmlns:a16="http://schemas.microsoft.com/office/drawing/2014/main" id="{9833D1E5-25C1-8B0E-4E9A-50C9B36E8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88" y="2276475"/>
            <a:ext cx="51482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s-MX" altLang="es-419" sz="2000">
                <a:solidFill>
                  <a:schemeClr val="bg1"/>
                </a:solidFill>
              </a:rPr>
              <a:t>En los tiempos bíblicos, los nombres eran importantes, como es aun el caso en el oriente.</a:t>
            </a:r>
            <a:endParaRPr lang="es-ES" altLang="es-419" sz="2000">
              <a:solidFill>
                <a:schemeClr val="bg1"/>
              </a:solidFill>
            </a:endParaRPr>
          </a:p>
        </p:txBody>
      </p:sp>
      <p:grpSp>
        <p:nvGrpSpPr>
          <p:cNvPr id="218154" name="Group 42">
            <a:extLst>
              <a:ext uri="{FF2B5EF4-FFF2-40B4-BE49-F238E27FC236}">
                <a16:creationId xmlns:a16="http://schemas.microsoft.com/office/drawing/2014/main" id="{1869EAD1-0FFD-1886-7801-A0B5071EECF2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4105275" cy="908050"/>
            <a:chOff x="249" y="255"/>
            <a:chExt cx="5398" cy="1814"/>
          </a:xfrm>
        </p:grpSpPr>
        <p:sp>
          <p:nvSpPr>
            <p:cNvPr id="218155" name="WordArt 43">
              <a:extLst>
                <a:ext uri="{FF2B5EF4-FFF2-40B4-BE49-F238E27FC236}">
                  <a16:creationId xmlns:a16="http://schemas.microsoft.com/office/drawing/2014/main" id="{3488D25D-154D-1C8B-6599-EC08154720B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8156" name="WordArt 44">
              <a:extLst>
                <a:ext uri="{FF2B5EF4-FFF2-40B4-BE49-F238E27FC236}">
                  <a16:creationId xmlns:a16="http://schemas.microsoft.com/office/drawing/2014/main" id="{29183A98-15E3-20E0-320D-1206B0D66D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8157" name="WordArt 45">
              <a:extLst>
                <a:ext uri="{FF2B5EF4-FFF2-40B4-BE49-F238E27FC236}">
                  <a16:creationId xmlns:a16="http://schemas.microsoft.com/office/drawing/2014/main" id="{E1D03B64-D13C-C331-482C-DC2D4CA632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8158" name="WordArt 46">
            <a:extLst>
              <a:ext uri="{FF2B5EF4-FFF2-40B4-BE49-F238E27FC236}">
                <a16:creationId xmlns:a16="http://schemas.microsoft.com/office/drawing/2014/main" id="{C245DAFA-C8BF-00E4-F7FF-9B7E66C55A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18159" name="WordArt 47">
            <a:extLst>
              <a:ext uri="{FF2B5EF4-FFF2-40B4-BE49-F238E27FC236}">
                <a16:creationId xmlns:a16="http://schemas.microsoft.com/office/drawing/2014/main" id="{04DC0EF4-7E01-74B1-0489-796A62E02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4149725"/>
            <a:ext cx="172878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 Dios de las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Escrituras</a:t>
            </a:r>
          </a:p>
        </p:txBody>
      </p:sp>
      <p:sp>
        <p:nvSpPr>
          <p:cNvPr id="218162" name="WordArt 50">
            <a:extLst>
              <a:ext uri="{FF2B5EF4-FFF2-40B4-BE49-F238E27FC236}">
                <a16:creationId xmlns:a16="http://schemas.microsoft.com/office/drawing/2014/main" id="{402C8206-BE76-A4F5-B747-F9B555DE98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3860800"/>
            <a:ext cx="733425" cy="7905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E</a:t>
            </a:r>
          </a:p>
        </p:txBody>
      </p:sp>
      <p:pic>
        <p:nvPicPr>
          <p:cNvPr id="218163" name="Picture 51">
            <a:extLst>
              <a:ext uri="{FF2B5EF4-FFF2-40B4-BE49-F238E27FC236}">
                <a16:creationId xmlns:a16="http://schemas.microsoft.com/office/drawing/2014/main" id="{4BF74F4F-ABFA-6222-C652-25A2938C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060575"/>
            <a:ext cx="200025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4" name="Rectangle 8">
            <a:extLst>
              <a:ext uri="{FF2B5EF4-FFF2-40B4-BE49-F238E27FC236}">
                <a16:creationId xmlns:a16="http://schemas.microsoft.com/office/drawing/2014/main" id="{583A0B1D-F511-3684-AB05-BD668F812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917700"/>
            <a:ext cx="56165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es-MX" altLang="es-419" sz="2400">
                <a:solidFill>
                  <a:schemeClr val="bg1"/>
                </a:solidFill>
              </a:rPr>
              <a:t>David decía: Cantaré al nombre de Jehová el Altísimo” (Sal.7:17). </a:t>
            </a:r>
          </a:p>
          <a:p>
            <a:pPr algn="just"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es-MX" altLang="es-419" sz="2400">
                <a:solidFill>
                  <a:schemeClr val="bg1"/>
                </a:solidFill>
              </a:rPr>
              <a:t>“Santo y temible es su nombre” (Sal.111;9).</a:t>
            </a:r>
          </a:p>
          <a:p>
            <a:pPr algn="just"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es-MX" altLang="es-419" sz="2400">
                <a:solidFill>
                  <a:schemeClr val="bg1"/>
                </a:solidFill>
              </a:rPr>
              <a:t>Alaben el nombre de Jehová, porque sólo su nombre es enaltecido” (Sal. 148:13) </a:t>
            </a:r>
          </a:p>
          <a:p>
            <a:pPr algn="just"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es-MX" altLang="es-419" sz="2400">
                <a:solidFill>
                  <a:schemeClr val="bg1"/>
                </a:solidFill>
              </a:rPr>
              <a:t>“No tomarás el nombre de Jehová tu Dios en vano” Exo.20:7</a:t>
            </a:r>
          </a:p>
          <a:p>
            <a:pPr algn="just">
              <a:buClr>
                <a:srgbClr val="FF9933"/>
              </a:buClr>
              <a:buFont typeface="Wingdings" panose="05000000000000000000" pitchFamily="2" charset="2"/>
              <a:buChar char="§"/>
            </a:pPr>
            <a:endParaRPr lang="es-ES" altLang="es-419" sz="2400">
              <a:solidFill>
                <a:schemeClr val="bg1"/>
              </a:solidFill>
            </a:endParaRPr>
          </a:p>
        </p:txBody>
      </p:sp>
      <p:grpSp>
        <p:nvGrpSpPr>
          <p:cNvPr id="219148" name="Group 12">
            <a:extLst>
              <a:ext uri="{FF2B5EF4-FFF2-40B4-BE49-F238E27FC236}">
                <a16:creationId xmlns:a16="http://schemas.microsoft.com/office/drawing/2014/main" id="{F6757601-096F-6DD4-D2CC-A48B44279483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8913"/>
            <a:ext cx="4105275" cy="908050"/>
            <a:chOff x="249" y="255"/>
            <a:chExt cx="5398" cy="1814"/>
          </a:xfrm>
        </p:grpSpPr>
        <p:sp>
          <p:nvSpPr>
            <p:cNvPr id="219149" name="WordArt 13">
              <a:extLst>
                <a:ext uri="{FF2B5EF4-FFF2-40B4-BE49-F238E27FC236}">
                  <a16:creationId xmlns:a16="http://schemas.microsoft.com/office/drawing/2014/main" id="{CF32D173-8C41-2A4A-DE2F-9A68AA9CED7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19150" name="WordArt 14">
              <a:extLst>
                <a:ext uri="{FF2B5EF4-FFF2-40B4-BE49-F238E27FC236}">
                  <a16:creationId xmlns:a16="http://schemas.microsoft.com/office/drawing/2014/main" id="{14704854-2880-7252-907D-0774CF48E6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19151" name="WordArt 15">
              <a:extLst>
                <a:ext uri="{FF2B5EF4-FFF2-40B4-BE49-F238E27FC236}">
                  <a16:creationId xmlns:a16="http://schemas.microsoft.com/office/drawing/2014/main" id="{B337B093-305C-2239-8358-D92AF45C11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19152" name="WordArt 16">
            <a:extLst>
              <a:ext uri="{FF2B5EF4-FFF2-40B4-BE49-F238E27FC236}">
                <a16:creationId xmlns:a16="http://schemas.microsoft.com/office/drawing/2014/main" id="{6D6F6B07-F836-B126-91A0-B4D8DCFDD4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19153" name="WordArt 17">
            <a:extLst>
              <a:ext uri="{FF2B5EF4-FFF2-40B4-BE49-F238E27FC236}">
                <a16:creationId xmlns:a16="http://schemas.microsoft.com/office/drawing/2014/main" id="{551BA6EB-E2C2-74C2-75A7-085FF1F9D2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4583113"/>
            <a:ext cx="2232025" cy="8620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 es el Dios 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de las Escrituras</a:t>
            </a:r>
          </a:p>
        </p:txBody>
      </p:sp>
      <p:sp>
        <p:nvSpPr>
          <p:cNvPr id="219156" name="WordArt 20">
            <a:extLst>
              <a:ext uri="{FF2B5EF4-FFF2-40B4-BE49-F238E27FC236}">
                <a16:creationId xmlns:a16="http://schemas.microsoft.com/office/drawing/2014/main" id="{F175D5FC-48E1-9840-EABE-849722B01F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4005263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É</a:t>
            </a:r>
          </a:p>
        </p:txBody>
      </p:sp>
      <p:pic>
        <p:nvPicPr>
          <p:cNvPr id="219157" name="Picture 21">
            <a:extLst>
              <a:ext uri="{FF2B5EF4-FFF2-40B4-BE49-F238E27FC236}">
                <a16:creationId xmlns:a16="http://schemas.microsoft.com/office/drawing/2014/main" id="{A116A296-CF26-321F-E546-189E2F74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341438"/>
            <a:ext cx="37290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9" name="Text Box 9">
            <a:extLst>
              <a:ext uri="{FF2B5EF4-FFF2-40B4-BE49-F238E27FC236}">
                <a16:creationId xmlns:a16="http://schemas.microsoft.com/office/drawing/2014/main" id="{4C537C23-F49E-22A4-DDE4-2CF9A7D2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557338"/>
            <a:ext cx="4967287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419" sz="2100"/>
              <a:t>Los Escritores bíblicos pasan más tiempo describiendo las actividades de Dios que la esencia de su ser. </a:t>
            </a:r>
            <a:endParaRPr lang="es-ES" altLang="es-419" sz="2100"/>
          </a:p>
        </p:txBody>
      </p:sp>
      <p:sp>
        <p:nvSpPr>
          <p:cNvPr id="220170" name="Rectangle 10">
            <a:extLst>
              <a:ext uri="{FF2B5EF4-FFF2-40B4-BE49-F238E27FC236}">
                <a16:creationId xmlns:a16="http://schemas.microsoft.com/office/drawing/2014/main" id="{75B5FA33-A0C5-CDE9-3323-3D99D39D7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924175"/>
            <a:ext cx="4968875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419" sz="2100"/>
              <a:t>Lo presentan como</a:t>
            </a:r>
            <a:r>
              <a:rPr lang="en-US" altLang="es-419" sz="2100"/>
              <a:t>:</a:t>
            </a:r>
            <a:r>
              <a:rPr lang="es-MX" altLang="es-419" sz="2100"/>
              <a:t> Creador (Gen.1:1; Sal.24:1,2), Sustentador del mundo (Heb.1:3), Redentor y Salvador (Deut. 5:6; 2Cor. 5:19), que lleva sobre si la responsabilidad del destino final de la humanidad. Hace planes ( Isa. 46:11), predicciones (Isa. 46:10), y promesa (Deut.15:6; 2 Pedro 3:9). </a:t>
            </a:r>
            <a:endParaRPr lang="es-ES" altLang="es-419" sz="2100"/>
          </a:p>
        </p:txBody>
      </p:sp>
      <p:grpSp>
        <p:nvGrpSpPr>
          <p:cNvPr id="220185" name="Group 25">
            <a:extLst>
              <a:ext uri="{FF2B5EF4-FFF2-40B4-BE49-F238E27FC236}">
                <a16:creationId xmlns:a16="http://schemas.microsoft.com/office/drawing/2014/main" id="{7D180EA8-EFC8-F8A2-2A60-319D5B1940D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4105275" cy="908050"/>
            <a:chOff x="249" y="255"/>
            <a:chExt cx="5398" cy="1814"/>
          </a:xfrm>
        </p:grpSpPr>
        <p:sp>
          <p:nvSpPr>
            <p:cNvPr id="220186" name="WordArt 26">
              <a:extLst>
                <a:ext uri="{FF2B5EF4-FFF2-40B4-BE49-F238E27FC236}">
                  <a16:creationId xmlns:a16="http://schemas.microsoft.com/office/drawing/2014/main" id="{5DF789B0-1CDA-290D-CA39-AA3521B308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20187" name="WordArt 27">
              <a:extLst>
                <a:ext uri="{FF2B5EF4-FFF2-40B4-BE49-F238E27FC236}">
                  <a16:creationId xmlns:a16="http://schemas.microsoft.com/office/drawing/2014/main" id="{36A7D486-4DC4-60BE-FE4F-A9943032C6A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20188" name="WordArt 28">
              <a:extLst>
                <a:ext uri="{FF2B5EF4-FFF2-40B4-BE49-F238E27FC236}">
                  <a16:creationId xmlns:a16="http://schemas.microsoft.com/office/drawing/2014/main" id="{A053921A-5F5E-73B3-971C-C7C7E117BFA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20189" name="WordArt 29">
            <a:extLst>
              <a:ext uri="{FF2B5EF4-FFF2-40B4-BE49-F238E27FC236}">
                <a16:creationId xmlns:a16="http://schemas.microsoft.com/office/drawing/2014/main" id="{DBBE9BD7-D521-A13A-9414-8602DA132A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20190" name="WordArt 30">
            <a:extLst>
              <a:ext uri="{FF2B5EF4-FFF2-40B4-BE49-F238E27FC236}">
                <a16:creationId xmlns:a16="http://schemas.microsoft.com/office/drawing/2014/main" id="{34D4EB2E-415B-3B73-25A8-D7F4434370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8888" y="2492375"/>
            <a:ext cx="2232025" cy="4556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as Activades de Dios</a:t>
            </a:r>
          </a:p>
        </p:txBody>
      </p:sp>
      <p:sp>
        <p:nvSpPr>
          <p:cNvPr id="220193" name="WordArt 33">
            <a:extLst>
              <a:ext uri="{FF2B5EF4-FFF2-40B4-BE49-F238E27FC236}">
                <a16:creationId xmlns:a16="http://schemas.microsoft.com/office/drawing/2014/main" id="{99CCDD79-65BC-B48D-185A-FFEEF801C5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0825" y="1989138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14" name="Rectangle 14">
            <a:extLst>
              <a:ext uri="{FF2B5EF4-FFF2-40B4-BE49-F238E27FC236}">
                <a16:creationId xmlns:a16="http://schemas.microsoft.com/office/drawing/2014/main" id="{946F2A46-757A-0352-5573-7896E5384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81525"/>
            <a:ext cx="80645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500"/>
              <a:t>Los atributos incomunicables de Dios comprenden aspectos de su naturaleza divina que no se han revelado a los seres creados.</a:t>
            </a:r>
            <a:r>
              <a:rPr lang="es-ES" altLang="es-419" sz="2500"/>
              <a:t> </a:t>
            </a:r>
          </a:p>
        </p:txBody>
      </p:sp>
      <p:grpSp>
        <p:nvGrpSpPr>
          <p:cNvPr id="332822" name="Group 22">
            <a:extLst>
              <a:ext uri="{FF2B5EF4-FFF2-40B4-BE49-F238E27FC236}">
                <a16:creationId xmlns:a16="http://schemas.microsoft.com/office/drawing/2014/main" id="{92F83F06-9D75-D65F-1C1A-2FF5AA2BFEAD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188913"/>
            <a:ext cx="4105275" cy="908050"/>
            <a:chOff x="249" y="255"/>
            <a:chExt cx="5398" cy="1814"/>
          </a:xfrm>
        </p:grpSpPr>
        <p:sp>
          <p:nvSpPr>
            <p:cNvPr id="332823" name="WordArt 23">
              <a:extLst>
                <a:ext uri="{FF2B5EF4-FFF2-40B4-BE49-F238E27FC236}">
                  <a16:creationId xmlns:a16="http://schemas.microsoft.com/office/drawing/2014/main" id="{3822EB24-CDDE-6E33-0656-E890186D5E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2824" name="WordArt 24">
              <a:extLst>
                <a:ext uri="{FF2B5EF4-FFF2-40B4-BE49-F238E27FC236}">
                  <a16:creationId xmlns:a16="http://schemas.microsoft.com/office/drawing/2014/main" id="{3E623247-9201-ADEB-17D7-BA90947BC2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2825" name="WordArt 25">
              <a:extLst>
                <a:ext uri="{FF2B5EF4-FFF2-40B4-BE49-F238E27FC236}">
                  <a16:creationId xmlns:a16="http://schemas.microsoft.com/office/drawing/2014/main" id="{C14BEB43-5977-AFDB-2617-0F23696B39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2826" name="WordArt 26">
            <a:extLst>
              <a:ext uri="{FF2B5EF4-FFF2-40B4-BE49-F238E27FC236}">
                <a16:creationId xmlns:a16="http://schemas.microsoft.com/office/drawing/2014/main" id="{8C0192A4-B45B-AC6E-EFE5-5D7B4A1B39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1025525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32827" name="WordArt 27">
            <a:extLst>
              <a:ext uri="{FF2B5EF4-FFF2-40B4-BE49-F238E27FC236}">
                <a16:creationId xmlns:a16="http://schemas.microsoft.com/office/drawing/2014/main" id="{30AA4B00-756F-23F5-FF98-1D057B5361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2782888"/>
            <a:ext cx="1871662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ios tienes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Existencia Propia</a:t>
            </a:r>
          </a:p>
        </p:txBody>
      </p:sp>
      <p:sp>
        <p:nvSpPr>
          <p:cNvPr id="332830" name="WordArt 30">
            <a:extLst>
              <a:ext uri="{FF2B5EF4-FFF2-40B4-BE49-F238E27FC236}">
                <a16:creationId xmlns:a16="http://schemas.microsoft.com/office/drawing/2014/main" id="{65FE8684-C6B2-D8F7-9820-DF72E73E75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" y="2205038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D</a:t>
            </a:r>
          </a:p>
        </p:txBody>
      </p:sp>
      <p:pic>
        <p:nvPicPr>
          <p:cNvPr id="332831" name="Picture 31">
            <a:extLst>
              <a:ext uri="{FF2B5EF4-FFF2-40B4-BE49-F238E27FC236}">
                <a16:creationId xmlns:a16="http://schemas.microsoft.com/office/drawing/2014/main" id="{509B596C-2ED5-A8F4-8C36-B6C2E68C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3729037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4" name="Rectangle 10">
            <a:extLst>
              <a:ext uri="{FF2B5EF4-FFF2-40B4-BE49-F238E27FC236}">
                <a16:creationId xmlns:a16="http://schemas.microsoft.com/office/drawing/2014/main" id="{B4AB8504-BC8F-5818-9A08-2B690A550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989138"/>
            <a:ext cx="55800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800"/>
              <a:t>“El padre tiene vida en si mismo” (Juan 5:26).</a:t>
            </a:r>
            <a:endParaRPr lang="es-ES" altLang="es-419" sz="2800"/>
          </a:p>
        </p:txBody>
      </p:sp>
      <p:sp>
        <p:nvSpPr>
          <p:cNvPr id="333835" name="Rectangle 11">
            <a:extLst>
              <a:ext uri="{FF2B5EF4-FFF2-40B4-BE49-F238E27FC236}">
                <a16:creationId xmlns:a16="http://schemas.microsoft.com/office/drawing/2014/main" id="{E9C9078C-481C-B472-3D0C-61A7302B9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273425"/>
            <a:ext cx="540067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500"/>
              <a:t>Es independiente, tanto en su voluntad (Efe. 1:5) como en su poder (Sal. 115:3).</a:t>
            </a:r>
            <a:endParaRPr lang="es-ES" altLang="es-419" sz="2500"/>
          </a:p>
        </p:txBody>
      </p:sp>
      <p:grpSp>
        <p:nvGrpSpPr>
          <p:cNvPr id="333838" name="Group 14">
            <a:extLst>
              <a:ext uri="{FF2B5EF4-FFF2-40B4-BE49-F238E27FC236}">
                <a16:creationId xmlns:a16="http://schemas.microsoft.com/office/drawing/2014/main" id="{DD10E1F8-92FB-AC23-1AE9-4754A6AC5CB3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115888"/>
            <a:ext cx="4105275" cy="908050"/>
            <a:chOff x="249" y="255"/>
            <a:chExt cx="5398" cy="1814"/>
          </a:xfrm>
        </p:grpSpPr>
        <p:sp>
          <p:nvSpPr>
            <p:cNvPr id="333839" name="WordArt 15">
              <a:extLst>
                <a:ext uri="{FF2B5EF4-FFF2-40B4-BE49-F238E27FC236}">
                  <a16:creationId xmlns:a16="http://schemas.microsoft.com/office/drawing/2014/main" id="{4E533891-CF11-2A02-0F5E-6BE847DFF3A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3840" name="WordArt 16">
              <a:extLst>
                <a:ext uri="{FF2B5EF4-FFF2-40B4-BE49-F238E27FC236}">
                  <a16:creationId xmlns:a16="http://schemas.microsoft.com/office/drawing/2014/main" id="{2DBB6F76-8A58-4BF1-6A8A-3BE90D366E2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3841" name="WordArt 17">
              <a:extLst>
                <a:ext uri="{FF2B5EF4-FFF2-40B4-BE49-F238E27FC236}">
                  <a16:creationId xmlns:a16="http://schemas.microsoft.com/office/drawing/2014/main" id="{148968FD-FF15-C133-48C3-8160B6E5116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3842" name="WordArt 18">
            <a:extLst>
              <a:ext uri="{FF2B5EF4-FFF2-40B4-BE49-F238E27FC236}">
                <a16:creationId xmlns:a16="http://schemas.microsoft.com/office/drawing/2014/main" id="{3A0463B5-0FF5-63D5-0C0C-8FD77CF9C5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33847" name="Picture 23">
            <a:extLst>
              <a:ext uri="{FF2B5EF4-FFF2-40B4-BE49-F238E27FC236}">
                <a16:creationId xmlns:a16="http://schemas.microsoft.com/office/drawing/2014/main" id="{82AE8F19-5761-4599-78C0-81E6A37A8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3152775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91" name="Picture 19">
            <a:extLst>
              <a:ext uri="{FF2B5EF4-FFF2-40B4-BE49-F238E27FC236}">
                <a16:creationId xmlns:a16="http://schemas.microsoft.com/office/drawing/2014/main" id="{6BEF8FFF-DFE0-E33F-A1AC-481F89C8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249738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878" name="Rectangle 6">
            <a:extLst>
              <a:ext uri="{FF2B5EF4-FFF2-40B4-BE49-F238E27FC236}">
                <a16:creationId xmlns:a16="http://schemas.microsoft.com/office/drawing/2014/main" id="{9B3BCF80-0192-F151-3D19-F657A1415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420938"/>
            <a:ext cx="54737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400" u="sng"/>
              <a:t>Es omnisciente,</a:t>
            </a:r>
            <a:r>
              <a:rPr lang="es-MX" altLang="es-419" sz="2400"/>
              <a:t> conociendo todas las cosas (Job 37:16; Sal. 139:1-18; 147:5; 1 Juan 3:20), por cuanto, en su calidad de Alfa y Omega (Apoc. 1:8), conoce el fin desde el principio (Isa. 46:9-11).</a:t>
            </a:r>
          </a:p>
        </p:txBody>
      </p:sp>
      <p:grpSp>
        <p:nvGrpSpPr>
          <p:cNvPr id="335882" name="Group 10">
            <a:extLst>
              <a:ext uri="{FF2B5EF4-FFF2-40B4-BE49-F238E27FC236}">
                <a16:creationId xmlns:a16="http://schemas.microsoft.com/office/drawing/2014/main" id="{ED585CEE-B184-24EF-5566-9F511F78111B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115888"/>
            <a:ext cx="4105275" cy="908050"/>
            <a:chOff x="249" y="255"/>
            <a:chExt cx="5398" cy="1814"/>
          </a:xfrm>
        </p:grpSpPr>
        <p:sp>
          <p:nvSpPr>
            <p:cNvPr id="335883" name="WordArt 11">
              <a:extLst>
                <a:ext uri="{FF2B5EF4-FFF2-40B4-BE49-F238E27FC236}">
                  <a16:creationId xmlns:a16="http://schemas.microsoft.com/office/drawing/2014/main" id="{F3724335-35A9-A217-B24A-C9085A2A64C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5884" name="WordArt 12">
              <a:extLst>
                <a:ext uri="{FF2B5EF4-FFF2-40B4-BE49-F238E27FC236}">
                  <a16:creationId xmlns:a16="http://schemas.microsoft.com/office/drawing/2014/main" id="{98F17D93-5C92-F5C5-2CA0-69B4A1DFD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5885" name="WordArt 13">
              <a:extLst>
                <a:ext uri="{FF2B5EF4-FFF2-40B4-BE49-F238E27FC236}">
                  <a16:creationId xmlns:a16="http://schemas.microsoft.com/office/drawing/2014/main" id="{80F974B6-578D-C5C2-90F9-E1D7A975E4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5886" name="WordArt 14">
            <a:extLst>
              <a:ext uri="{FF2B5EF4-FFF2-40B4-BE49-F238E27FC236}">
                <a16:creationId xmlns:a16="http://schemas.microsoft.com/office/drawing/2014/main" id="{8F30C4DA-25A3-AC37-984E-6BC5362A5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4" name="Rectangle 8">
            <a:extLst>
              <a:ext uri="{FF2B5EF4-FFF2-40B4-BE49-F238E27FC236}">
                <a16:creationId xmlns:a16="http://schemas.microsoft.com/office/drawing/2014/main" id="{359DBF9B-DED6-00FF-10E4-05B95E6FD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3573463"/>
            <a:ext cx="388937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/>
              <a:t>Por lo cual trasciende toda limitación de espacio. </a:t>
            </a:r>
          </a:p>
        </p:txBody>
      </p:sp>
      <p:grpSp>
        <p:nvGrpSpPr>
          <p:cNvPr id="336906" name="Group 10">
            <a:extLst>
              <a:ext uri="{FF2B5EF4-FFF2-40B4-BE49-F238E27FC236}">
                <a16:creationId xmlns:a16="http://schemas.microsoft.com/office/drawing/2014/main" id="{E6EA7BB6-5C99-4ED2-0A2C-E34313EA116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336907" name="WordArt 11">
              <a:extLst>
                <a:ext uri="{FF2B5EF4-FFF2-40B4-BE49-F238E27FC236}">
                  <a16:creationId xmlns:a16="http://schemas.microsoft.com/office/drawing/2014/main" id="{DE054ED8-47C1-AE85-F276-8EEAF675F68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6908" name="WordArt 12">
              <a:extLst>
                <a:ext uri="{FF2B5EF4-FFF2-40B4-BE49-F238E27FC236}">
                  <a16:creationId xmlns:a16="http://schemas.microsoft.com/office/drawing/2014/main" id="{EE64AE24-F415-3B0C-0C31-F673F0C1F5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6909" name="WordArt 13">
              <a:extLst>
                <a:ext uri="{FF2B5EF4-FFF2-40B4-BE49-F238E27FC236}">
                  <a16:creationId xmlns:a16="http://schemas.microsoft.com/office/drawing/2014/main" id="{0EE5B2A4-F44C-A3C3-FC13-95C3AC21B8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6910" name="WordArt 14">
            <a:extLst>
              <a:ext uri="{FF2B5EF4-FFF2-40B4-BE49-F238E27FC236}">
                <a16:creationId xmlns:a16="http://schemas.microsoft.com/office/drawing/2014/main" id="{176F5654-EB5A-14AE-D10C-419117B905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36911" name="WordArt 15">
            <a:extLst>
              <a:ext uri="{FF2B5EF4-FFF2-40B4-BE49-F238E27FC236}">
                <a16:creationId xmlns:a16="http://schemas.microsoft.com/office/drawing/2014/main" id="{71B09E5C-A284-A2B6-5F8A-B3F7825973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80063" y="2495550"/>
            <a:ext cx="2232025" cy="6715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ios es Omnipresente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 (Sal. 139: 7-12; Heb. 4:13)</a:t>
            </a:r>
          </a:p>
        </p:txBody>
      </p:sp>
      <p:sp>
        <p:nvSpPr>
          <p:cNvPr id="336914" name="WordArt 18">
            <a:extLst>
              <a:ext uri="{FF2B5EF4-FFF2-40B4-BE49-F238E27FC236}">
                <a16:creationId xmlns:a16="http://schemas.microsoft.com/office/drawing/2014/main" id="{84A64D4F-6198-649F-9407-104926D7EE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16463" y="2133600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D</a:t>
            </a:r>
          </a:p>
        </p:txBody>
      </p:sp>
      <p:pic>
        <p:nvPicPr>
          <p:cNvPr id="336915" name="Picture 19">
            <a:extLst>
              <a:ext uri="{FF2B5EF4-FFF2-40B4-BE49-F238E27FC236}">
                <a16:creationId xmlns:a16="http://schemas.microsoft.com/office/drawing/2014/main" id="{114FB2CC-F0E5-6C57-0386-30F840EB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Rectangle 4">
            <a:extLst>
              <a:ext uri="{FF2B5EF4-FFF2-40B4-BE49-F238E27FC236}">
                <a16:creationId xmlns:a16="http://schemas.microsoft.com/office/drawing/2014/main" id="{9D97AA0E-0E94-24D2-59AE-4792062B5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133600"/>
            <a:ext cx="3563938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600"/>
              <a:t>El hecho de que para Él nada es imposible, nos asegura de que puede cumplir cualquier cosa que se proponga. (Dan. 4:17,25,35; Mat. 19:26; Apoc. 19:6). </a:t>
            </a:r>
          </a:p>
        </p:txBody>
      </p:sp>
      <p:grpSp>
        <p:nvGrpSpPr>
          <p:cNvPr id="337928" name="Group 8">
            <a:extLst>
              <a:ext uri="{FF2B5EF4-FFF2-40B4-BE49-F238E27FC236}">
                <a16:creationId xmlns:a16="http://schemas.microsoft.com/office/drawing/2014/main" id="{F69D90AF-137A-3738-B1AA-A5764A24EC8D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4105275" cy="908050"/>
            <a:chOff x="249" y="255"/>
            <a:chExt cx="5398" cy="1814"/>
          </a:xfrm>
        </p:grpSpPr>
        <p:sp>
          <p:nvSpPr>
            <p:cNvPr id="337929" name="WordArt 9">
              <a:extLst>
                <a:ext uri="{FF2B5EF4-FFF2-40B4-BE49-F238E27FC236}">
                  <a16:creationId xmlns:a16="http://schemas.microsoft.com/office/drawing/2014/main" id="{33A87183-DCD8-21C3-F512-6F4AD2474D1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7930" name="WordArt 10">
              <a:extLst>
                <a:ext uri="{FF2B5EF4-FFF2-40B4-BE49-F238E27FC236}">
                  <a16:creationId xmlns:a16="http://schemas.microsoft.com/office/drawing/2014/main" id="{361D192A-1472-61FD-007E-29739D5C3E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7931" name="WordArt 11">
              <a:extLst>
                <a:ext uri="{FF2B5EF4-FFF2-40B4-BE49-F238E27FC236}">
                  <a16:creationId xmlns:a16="http://schemas.microsoft.com/office/drawing/2014/main" id="{26159564-55CE-9BB3-5E96-E0E61D9BB0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7932" name="WordArt 12">
            <a:extLst>
              <a:ext uri="{FF2B5EF4-FFF2-40B4-BE49-F238E27FC236}">
                <a16:creationId xmlns:a16="http://schemas.microsoft.com/office/drawing/2014/main" id="{7F54F2F1-41B4-74D3-C74A-DF44539226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37933" name="WordArt 13">
            <a:extLst>
              <a:ext uri="{FF2B5EF4-FFF2-40B4-BE49-F238E27FC236}">
                <a16:creationId xmlns:a16="http://schemas.microsoft.com/office/drawing/2014/main" id="{D0DC29E9-43F2-A5F2-23A2-584C99C9AB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350" y="1916113"/>
            <a:ext cx="2232025" cy="11509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ios es Todopoderoso, 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omnipotente</a:t>
            </a:r>
          </a:p>
        </p:txBody>
      </p:sp>
      <p:sp>
        <p:nvSpPr>
          <p:cNvPr id="337936" name="WordArt 16">
            <a:extLst>
              <a:ext uri="{FF2B5EF4-FFF2-40B4-BE49-F238E27FC236}">
                <a16:creationId xmlns:a16="http://schemas.microsoft.com/office/drawing/2014/main" id="{CC7AC429-87EA-E00E-259E-AA0EAC4D24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188" y="1241425"/>
            <a:ext cx="1093787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D</a:t>
            </a:r>
          </a:p>
        </p:txBody>
      </p:sp>
      <p:pic>
        <p:nvPicPr>
          <p:cNvPr id="337937" name="Picture 17">
            <a:extLst>
              <a:ext uri="{FF2B5EF4-FFF2-40B4-BE49-F238E27FC236}">
                <a16:creationId xmlns:a16="http://schemas.microsoft.com/office/drawing/2014/main" id="{01A9DEDD-0D38-5088-08EB-7ED8CD2B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4249737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8" name="Rectangle 4">
            <a:extLst>
              <a:ext uri="{FF2B5EF4-FFF2-40B4-BE49-F238E27FC236}">
                <a16:creationId xmlns:a16="http://schemas.microsoft.com/office/drawing/2014/main" id="{B3079160-0368-DBBF-4D5C-6BF757877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181225"/>
            <a:ext cx="4608512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600"/>
              <a:t>Es inmutable o incambiable por que es perfecto. Dice: Yo Jehová no cambio” (Mal. 3:6; Sal 33:11, Sant. 1:17)</a:t>
            </a:r>
          </a:p>
        </p:txBody>
      </p:sp>
      <p:grpSp>
        <p:nvGrpSpPr>
          <p:cNvPr id="338950" name="Group 6">
            <a:extLst>
              <a:ext uri="{FF2B5EF4-FFF2-40B4-BE49-F238E27FC236}">
                <a16:creationId xmlns:a16="http://schemas.microsoft.com/office/drawing/2014/main" id="{8358DD49-1E01-41B9-F68A-4470686F2639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338951" name="WordArt 7">
              <a:extLst>
                <a:ext uri="{FF2B5EF4-FFF2-40B4-BE49-F238E27FC236}">
                  <a16:creationId xmlns:a16="http://schemas.microsoft.com/office/drawing/2014/main" id="{060C35A3-C579-8D7A-E7DB-F18F656B67B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8952" name="WordArt 8">
              <a:extLst>
                <a:ext uri="{FF2B5EF4-FFF2-40B4-BE49-F238E27FC236}">
                  <a16:creationId xmlns:a16="http://schemas.microsoft.com/office/drawing/2014/main" id="{E44CEB65-7444-3FC0-6AC4-95E941D548A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8953" name="WordArt 9">
              <a:extLst>
                <a:ext uri="{FF2B5EF4-FFF2-40B4-BE49-F238E27FC236}">
                  <a16:creationId xmlns:a16="http://schemas.microsoft.com/office/drawing/2014/main" id="{96098F3A-A415-431F-1BFE-1819CA10A7B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8954" name="WordArt 10">
            <a:extLst>
              <a:ext uri="{FF2B5EF4-FFF2-40B4-BE49-F238E27FC236}">
                <a16:creationId xmlns:a16="http://schemas.microsoft.com/office/drawing/2014/main" id="{067E1AF4-0AB7-A00E-54DB-BB703B7D5A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38960" name="Picture 16">
            <a:extLst>
              <a:ext uri="{FF2B5EF4-FFF2-40B4-BE49-F238E27FC236}">
                <a16:creationId xmlns:a16="http://schemas.microsoft.com/office/drawing/2014/main" id="{BCAC8217-5112-B870-2117-8443EE77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Rectangle 4">
            <a:extLst>
              <a:ext uri="{FF2B5EF4-FFF2-40B4-BE49-F238E27FC236}">
                <a16:creationId xmlns:a16="http://schemas.microsoft.com/office/drawing/2014/main" id="{B2E63C27-53CB-8D92-BEFB-B3299AD3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916113"/>
            <a:ext cx="464343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600"/>
              <a:t>Las escrituras establecen claramente la soberanía de Dios: “El hace según su volunta y no hay quien detenga su mano”</a:t>
            </a:r>
          </a:p>
        </p:txBody>
      </p:sp>
      <p:sp>
        <p:nvSpPr>
          <p:cNvPr id="339978" name="Rectangle 10">
            <a:extLst>
              <a:ext uri="{FF2B5EF4-FFF2-40B4-BE49-F238E27FC236}">
                <a16:creationId xmlns:a16="http://schemas.microsoft.com/office/drawing/2014/main" id="{8CD6D67C-85F3-4DCA-C6E5-840803B26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221163"/>
            <a:ext cx="8748713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600"/>
              <a:t>(Dan. 4:35). “Tu creaste todas, las cosas, y por tu voluntad existen y fueron creadas” (Apoc. 4:11).</a:t>
            </a:r>
          </a:p>
        </p:txBody>
      </p:sp>
      <p:grpSp>
        <p:nvGrpSpPr>
          <p:cNvPr id="339979" name="Group 11">
            <a:extLst>
              <a:ext uri="{FF2B5EF4-FFF2-40B4-BE49-F238E27FC236}">
                <a16:creationId xmlns:a16="http://schemas.microsoft.com/office/drawing/2014/main" id="{0D422850-F4B9-B777-F03C-01530D04DA37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115888"/>
            <a:ext cx="4105275" cy="908050"/>
            <a:chOff x="249" y="255"/>
            <a:chExt cx="5398" cy="1814"/>
          </a:xfrm>
        </p:grpSpPr>
        <p:sp>
          <p:nvSpPr>
            <p:cNvPr id="339980" name="WordArt 12">
              <a:extLst>
                <a:ext uri="{FF2B5EF4-FFF2-40B4-BE49-F238E27FC236}">
                  <a16:creationId xmlns:a16="http://schemas.microsoft.com/office/drawing/2014/main" id="{D854910D-3215-4503-2FF3-E1CA56A846F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39981" name="WordArt 13">
              <a:extLst>
                <a:ext uri="{FF2B5EF4-FFF2-40B4-BE49-F238E27FC236}">
                  <a16:creationId xmlns:a16="http://schemas.microsoft.com/office/drawing/2014/main" id="{4781F998-46E8-755E-629B-76F6F0ABF6E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39982" name="WordArt 14">
              <a:extLst>
                <a:ext uri="{FF2B5EF4-FFF2-40B4-BE49-F238E27FC236}">
                  <a16:creationId xmlns:a16="http://schemas.microsoft.com/office/drawing/2014/main" id="{6EFE5690-1934-3802-13E6-D32B8C66E1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39983" name="WordArt 15">
            <a:extLst>
              <a:ext uri="{FF2B5EF4-FFF2-40B4-BE49-F238E27FC236}">
                <a16:creationId xmlns:a16="http://schemas.microsoft.com/office/drawing/2014/main" id="{6803882C-9AC5-B8EB-0C92-F0182CC0F3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39984" name="WordArt 16">
            <a:extLst>
              <a:ext uri="{FF2B5EF4-FFF2-40B4-BE49-F238E27FC236}">
                <a16:creationId xmlns:a16="http://schemas.microsoft.com/office/drawing/2014/main" id="{E8B19581-EE5A-A99C-7569-9704200908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4425" y="1701800"/>
            <a:ext cx="2520950" cy="2873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Soberanía de Dios</a:t>
            </a:r>
          </a:p>
        </p:txBody>
      </p:sp>
      <p:sp>
        <p:nvSpPr>
          <p:cNvPr id="339987" name="WordArt 19">
            <a:extLst>
              <a:ext uri="{FF2B5EF4-FFF2-40B4-BE49-F238E27FC236}">
                <a16:creationId xmlns:a16="http://schemas.microsoft.com/office/drawing/2014/main" id="{588348D3-BD77-1E37-68E4-B209B2B23C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6225" y="1412875"/>
            <a:ext cx="9112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  <p:pic>
        <p:nvPicPr>
          <p:cNvPr id="339988" name="Picture 20">
            <a:extLst>
              <a:ext uri="{FF2B5EF4-FFF2-40B4-BE49-F238E27FC236}">
                <a16:creationId xmlns:a16="http://schemas.microsoft.com/office/drawing/2014/main" id="{913AC569-2DEA-253B-CB3A-12E53398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33115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8" name="Rectangle 8">
            <a:extLst>
              <a:ext uri="{FF2B5EF4-FFF2-40B4-BE49-F238E27FC236}">
                <a16:creationId xmlns:a16="http://schemas.microsoft.com/office/drawing/2014/main" id="{E8A6E2D7-E82B-26AD-252D-1AE5999C2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429000"/>
            <a:ext cx="5184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s-419" sz="2400" i="1"/>
              <a:t>(Deut. 6:4; 29:29; Mat. 28:19; II Cor. 13:13; Efes. 4:4-6; I Pedro 1:2; I Tim. 1:17; Apoc. 14:6 y 7).</a:t>
            </a:r>
          </a:p>
        </p:txBody>
      </p:sp>
      <p:grpSp>
        <p:nvGrpSpPr>
          <p:cNvPr id="327699" name="Group 19">
            <a:extLst>
              <a:ext uri="{FF2B5EF4-FFF2-40B4-BE49-F238E27FC236}">
                <a16:creationId xmlns:a16="http://schemas.microsoft.com/office/drawing/2014/main" id="{79CB57E8-E8D0-7360-5A80-1B865939A381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4450"/>
            <a:ext cx="4105275" cy="908050"/>
            <a:chOff x="249" y="255"/>
            <a:chExt cx="5398" cy="1814"/>
          </a:xfrm>
        </p:grpSpPr>
        <p:sp>
          <p:nvSpPr>
            <p:cNvPr id="327700" name="WordArt 20">
              <a:extLst>
                <a:ext uri="{FF2B5EF4-FFF2-40B4-BE49-F238E27FC236}">
                  <a16:creationId xmlns:a16="http://schemas.microsoft.com/office/drawing/2014/main" id="{E93FE8EE-3729-4D55-B100-3510C36176A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27701" name="WordArt 21">
              <a:extLst>
                <a:ext uri="{FF2B5EF4-FFF2-40B4-BE49-F238E27FC236}">
                  <a16:creationId xmlns:a16="http://schemas.microsoft.com/office/drawing/2014/main" id="{7CD4E4C3-7342-9571-C0D1-0272600B8A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27702" name="WordArt 22">
              <a:extLst>
                <a:ext uri="{FF2B5EF4-FFF2-40B4-BE49-F238E27FC236}">
                  <a16:creationId xmlns:a16="http://schemas.microsoft.com/office/drawing/2014/main" id="{234636DC-5A5E-49B8-AB4B-9C3E88A64A2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27703" name="WordArt 23">
            <a:extLst>
              <a:ext uri="{FF2B5EF4-FFF2-40B4-BE49-F238E27FC236}">
                <a16:creationId xmlns:a16="http://schemas.microsoft.com/office/drawing/2014/main" id="{72A74CA8-DBEC-D059-5AD2-6DB5E454C6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2363" y="881063"/>
            <a:ext cx="3455987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27709" name="Picture 29">
            <a:extLst>
              <a:ext uri="{FF2B5EF4-FFF2-40B4-BE49-F238E27FC236}">
                <a16:creationId xmlns:a16="http://schemas.microsoft.com/office/drawing/2014/main" id="{0F7E1CAB-2FFB-412E-3554-B1AC85087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412875"/>
            <a:ext cx="25177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6" name="Rectangle 4">
            <a:extLst>
              <a:ext uri="{FF2B5EF4-FFF2-40B4-BE49-F238E27FC236}">
                <a16:creationId xmlns:a16="http://schemas.microsoft.com/office/drawing/2014/main" id="{F2443087-9F2E-5FC1-9C52-80269266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214563"/>
            <a:ext cx="273685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/>
              <a:t>Todo lo que Jehová quiere, lo hace en los cielos y en la tierra (Sal. 135:6)</a:t>
            </a:r>
          </a:p>
        </p:txBody>
      </p:sp>
      <p:grpSp>
        <p:nvGrpSpPr>
          <p:cNvPr id="341000" name="Group 8">
            <a:extLst>
              <a:ext uri="{FF2B5EF4-FFF2-40B4-BE49-F238E27FC236}">
                <a16:creationId xmlns:a16="http://schemas.microsoft.com/office/drawing/2014/main" id="{CB3BEB77-38B0-C3CC-C1FA-A74E397BB06A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8913"/>
            <a:ext cx="4105275" cy="908050"/>
            <a:chOff x="249" y="255"/>
            <a:chExt cx="5398" cy="1814"/>
          </a:xfrm>
        </p:grpSpPr>
        <p:sp>
          <p:nvSpPr>
            <p:cNvPr id="341001" name="WordArt 9">
              <a:extLst>
                <a:ext uri="{FF2B5EF4-FFF2-40B4-BE49-F238E27FC236}">
                  <a16:creationId xmlns:a16="http://schemas.microsoft.com/office/drawing/2014/main" id="{365331F9-47AE-6F45-674C-E32BADF4554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1002" name="WordArt 10">
              <a:extLst>
                <a:ext uri="{FF2B5EF4-FFF2-40B4-BE49-F238E27FC236}">
                  <a16:creationId xmlns:a16="http://schemas.microsoft.com/office/drawing/2014/main" id="{366FEE2A-6D14-064F-5F8C-33DDA266866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1003" name="WordArt 11">
              <a:extLst>
                <a:ext uri="{FF2B5EF4-FFF2-40B4-BE49-F238E27FC236}">
                  <a16:creationId xmlns:a16="http://schemas.microsoft.com/office/drawing/2014/main" id="{CEE0840E-080F-32CA-3739-54932AB84B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1004" name="WordArt 12">
            <a:extLst>
              <a:ext uri="{FF2B5EF4-FFF2-40B4-BE49-F238E27FC236}">
                <a16:creationId xmlns:a16="http://schemas.microsoft.com/office/drawing/2014/main" id="{6C148424-A83B-A645-F5D3-54A1ED6A48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1025525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41009" name="Picture 17">
            <a:extLst>
              <a:ext uri="{FF2B5EF4-FFF2-40B4-BE49-F238E27FC236}">
                <a16:creationId xmlns:a16="http://schemas.microsoft.com/office/drawing/2014/main" id="{94D4FC61-BB27-35CE-5157-D427EE782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71805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010" name="Picture 18">
            <a:extLst>
              <a:ext uri="{FF2B5EF4-FFF2-40B4-BE49-F238E27FC236}">
                <a16:creationId xmlns:a16="http://schemas.microsoft.com/office/drawing/2014/main" id="{76AC1C2F-FD42-1ED0-F56C-7C0CF86D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537075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>
            <a:extLst>
              <a:ext uri="{FF2B5EF4-FFF2-40B4-BE49-F238E27FC236}">
                <a16:creationId xmlns:a16="http://schemas.microsoft.com/office/drawing/2014/main" id="{D964380F-5D32-07E0-9980-54898378B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781300"/>
            <a:ext cx="29527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s-MX" altLang="es-419" sz="2800"/>
              <a:t>La Biblia revela que Dios ejerce pleno control sobre el mundo. </a:t>
            </a:r>
          </a:p>
        </p:txBody>
      </p:sp>
      <p:sp>
        <p:nvSpPr>
          <p:cNvPr id="342024" name="Rectangle 8">
            <a:extLst>
              <a:ext uri="{FF2B5EF4-FFF2-40B4-BE49-F238E27FC236}">
                <a16:creationId xmlns:a16="http://schemas.microsoft.com/office/drawing/2014/main" id="{CBBD3DFA-0EE0-B67A-4BF9-FB7A81110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697038"/>
            <a:ext cx="726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3200" b="0">
                <a:solidFill>
                  <a:srgbClr val="FF9933"/>
                </a:solidFill>
              </a:rPr>
              <a:t>La predestinación y la libertad humana.</a:t>
            </a:r>
            <a:endParaRPr lang="es-ES" altLang="es-419" sz="3200" b="0">
              <a:solidFill>
                <a:srgbClr val="FF9933"/>
              </a:solidFill>
            </a:endParaRPr>
          </a:p>
        </p:txBody>
      </p:sp>
      <p:grpSp>
        <p:nvGrpSpPr>
          <p:cNvPr id="342027" name="Group 11">
            <a:extLst>
              <a:ext uri="{FF2B5EF4-FFF2-40B4-BE49-F238E27FC236}">
                <a16:creationId xmlns:a16="http://schemas.microsoft.com/office/drawing/2014/main" id="{7629F157-6467-AF08-3254-17EAA6A6CB6E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342028" name="WordArt 12">
              <a:extLst>
                <a:ext uri="{FF2B5EF4-FFF2-40B4-BE49-F238E27FC236}">
                  <a16:creationId xmlns:a16="http://schemas.microsoft.com/office/drawing/2014/main" id="{A9E2C977-2C30-F30B-1911-0A98797AE8A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2029" name="WordArt 13">
              <a:extLst>
                <a:ext uri="{FF2B5EF4-FFF2-40B4-BE49-F238E27FC236}">
                  <a16:creationId xmlns:a16="http://schemas.microsoft.com/office/drawing/2014/main" id="{1EBE3696-2DE5-406D-0C77-F2D025F63D8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2030" name="WordArt 14">
              <a:extLst>
                <a:ext uri="{FF2B5EF4-FFF2-40B4-BE49-F238E27FC236}">
                  <a16:creationId xmlns:a16="http://schemas.microsoft.com/office/drawing/2014/main" id="{313C9D7E-7DE4-96E3-4BC7-CA4F2B794A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2031" name="WordArt 15">
            <a:extLst>
              <a:ext uri="{FF2B5EF4-FFF2-40B4-BE49-F238E27FC236}">
                <a16:creationId xmlns:a16="http://schemas.microsoft.com/office/drawing/2014/main" id="{D00A613E-9A82-F1D1-8095-20AAE42413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42032" name="WordArt 16">
            <a:extLst>
              <a:ext uri="{FF2B5EF4-FFF2-40B4-BE49-F238E27FC236}">
                <a16:creationId xmlns:a16="http://schemas.microsoft.com/office/drawing/2014/main" id="{9EDB761E-16FC-23C1-237B-C34F29FA24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2784475"/>
            <a:ext cx="2663825" cy="4302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Soberanía de Dios</a:t>
            </a:r>
          </a:p>
        </p:txBody>
      </p:sp>
      <p:sp>
        <p:nvSpPr>
          <p:cNvPr id="342035" name="WordArt 19">
            <a:extLst>
              <a:ext uri="{FF2B5EF4-FFF2-40B4-BE49-F238E27FC236}">
                <a16:creationId xmlns:a16="http://schemas.microsoft.com/office/drawing/2014/main" id="{9A647167-C9CD-4D1D-E937-38129FA35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2492375"/>
            <a:ext cx="661988" cy="86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  <p:pic>
        <p:nvPicPr>
          <p:cNvPr id="342036" name="Picture 20">
            <a:extLst>
              <a:ext uri="{FF2B5EF4-FFF2-40B4-BE49-F238E27FC236}">
                <a16:creationId xmlns:a16="http://schemas.microsoft.com/office/drawing/2014/main" id="{893E3DD4-C2B2-6029-DE4C-FFED9BF26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997200"/>
            <a:ext cx="37290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4" name="Rectangle 4">
            <a:extLst>
              <a:ext uri="{FF2B5EF4-FFF2-40B4-BE49-F238E27FC236}">
                <a16:creationId xmlns:a16="http://schemas.microsoft.com/office/drawing/2014/main" id="{EE08DE94-3A34-AAD7-B0CC-C1623543F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839913"/>
            <a:ext cx="374491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800"/>
              <a:t>El verbo predestinar significa determinar de antemano. </a:t>
            </a:r>
          </a:p>
        </p:txBody>
      </p:sp>
      <p:sp>
        <p:nvSpPr>
          <p:cNvPr id="358405" name="Rectangle 5">
            <a:extLst>
              <a:ext uri="{FF2B5EF4-FFF2-40B4-BE49-F238E27FC236}">
                <a16:creationId xmlns:a16="http://schemas.microsoft.com/office/drawing/2014/main" id="{C0463C89-C60C-D39E-FA9C-0E0D043C6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429000"/>
            <a:ext cx="8496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800"/>
              <a:t>Algunos suponen que estos pasajes enseñan que Dios elige arbitrariamente a unos para la salvación y a otros para que sean condenados, sin tomar en cuenta sus propias elecciones.</a:t>
            </a:r>
          </a:p>
        </p:txBody>
      </p:sp>
      <p:grpSp>
        <p:nvGrpSpPr>
          <p:cNvPr id="358410" name="Group 10">
            <a:extLst>
              <a:ext uri="{FF2B5EF4-FFF2-40B4-BE49-F238E27FC236}">
                <a16:creationId xmlns:a16="http://schemas.microsoft.com/office/drawing/2014/main" id="{93438793-D263-9792-FE2C-DB9BA5BE2D6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8913"/>
            <a:ext cx="4105275" cy="908050"/>
            <a:chOff x="249" y="255"/>
            <a:chExt cx="5398" cy="1814"/>
          </a:xfrm>
        </p:grpSpPr>
        <p:sp>
          <p:nvSpPr>
            <p:cNvPr id="358411" name="WordArt 11">
              <a:extLst>
                <a:ext uri="{FF2B5EF4-FFF2-40B4-BE49-F238E27FC236}">
                  <a16:creationId xmlns:a16="http://schemas.microsoft.com/office/drawing/2014/main" id="{C7F4CDA8-4A49-1708-B116-19C4B635726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8412" name="WordArt 12">
              <a:extLst>
                <a:ext uri="{FF2B5EF4-FFF2-40B4-BE49-F238E27FC236}">
                  <a16:creationId xmlns:a16="http://schemas.microsoft.com/office/drawing/2014/main" id="{26C9A7CB-453C-5787-06BC-BE4ADD43075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8413" name="WordArt 13">
              <a:extLst>
                <a:ext uri="{FF2B5EF4-FFF2-40B4-BE49-F238E27FC236}">
                  <a16:creationId xmlns:a16="http://schemas.microsoft.com/office/drawing/2014/main" id="{2502C8AF-BCDE-3B98-3C16-89C7D92136F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8414" name="WordArt 14">
            <a:extLst>
              <a:ext uri="{FF2B5EF4-FFF2-40B4-BE49-F238E27FC236}">
                <a16:creationId xmlns:a16="http://schemas.microsoft.com/office/drawing/2014/main" id="{3662FAE6-F87B-A909-FF90-EC8543570B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58419" name="Picture 19">
            <a:extLst>
              <a:ext uri="{FF2B5EF4-FFF2-40B4-BE49-F238E27FC236}">
                <a16:creationId xmlns:a16="http://schemas.microsoft.com/office/drawing/2014/main" id="{6632A076-1CA1-7FE5-1A62-E5556335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246380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6" name="Rectangle 6">
            <a:extLst>
              <a:ext uri="{FF2B5EF4-FFF2-40B4-BE49-F238E27FC236}">
                <a16:creationId xmlns:a16="http://schemas.microsoft.com/office/drawing/2014/main" id="{DFD0F14A-B2F6-95AA-CE8A-3AFEDD5D5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525" y="2636838"/>
            <a:ext cx="6884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s-MX" altLang="es-419" sz="2800"/>
              <a:t>El sentido de estos textos inclusivo. </a:t>
            </a:r>
          </a:p>
        </p:txBody>
      </p:sp>
      <p:sp>
        <p:nvSpPr>
          <p:cNvPr id="343047" name="Rectangle 7">
            <a:extLst>
              <a:ext uri="{FF2B5EF4-FFF2-40B4-BE49-F238E27FC236}">
                <a16:creationId xmlns:a16="http://schemas.microsoft.com/office/drawing/2014/main" id="{2352C355-FA90-398C-22B4-8C9302992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089275"/>
            <a:ext cx="53276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800"/>
              <a:t>La Biblia afirma claramente que Dios “Quiere que todos los hombres sean salvos y vengan al conocimiento de la verdad”   ( Tim. 2:4)</a:t>
            </a:r>
          </a:p>
        </p:txBody>
      </p:sp>
      <p:grpSp>
        <p:nvGrpSpPr>
          <p:cNvPr id="343051" name="Group 11">
            <a:extLst>
              <a:ext uri="{FF2B5EF4-FFF2-40B4-BE49-F238E27FC236}">
                <a16:creationId xmlns:a16="http://schemas.microsoft.com/office/drawing/2014/main" id="{DE485510-C84B-14E3-F6AE-3AD84241BF9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4105275" cy="908050"/>
            <a:chOff x="249" y="255"/>
            <a:chExt cx="5398" cy="1814"/>
          </a:xfrm>
        </p:grpSpPr>
        <p:sp>
          <p:nvSpPr>
            <p:cNvPr id="343052" name="WordArt 12">
              <a:extLst>
                <a:ext uri="{FF2B5EF4-FFF2-40B4-BE49-F238E27FC236}">
                  <a16:creationId xmlns:a16="http://schemas.microsoft.com/office/drawing/2014/main" id="{BE489A53-A387-B6EC-3344-C398A89492F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3053" name="WordArt 13">
              <a:extLst>
                <a:ext uri="{FF2B5EF4-FFF2-40B4-BE49-F238E27FC236}">
                  <a16:creationId xmlns:a16="http://schemas.microsoft.com/office/drawing/2014/main" id="{881A45AC-46CE-38E3-1013-F5ACADB5CBB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3054" name="WordArt 14">
              <a:extLst>
                <a:ext uri="{FF2B5EF4-FFF2-40B4-BE49-F238E27FC236}">
                  <a16:creationId xmlns:a16="http://schemas.microsoft.com/office/drawing/2014/main" id="{E1270F5B-A3E2-8B88-DA91-4D46FBC00E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3055" name="WordArt 15">
            <a:extLst>
              <a:ext uri="{FF2B5EF4-FFF2-40B4-BE49-F238E27FC236}">
                <a16:creationId xmlns:a16="http://schemas.microsoft.com/office/drawing/2014/main" id="{7CF56EDB-85FB-7968-1B85-9D53310CA2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43056" name="WordArt 16">
            <a:extLst>
              <a:ext uri="{FF2B5EF4-FFF2-40B4-BE49-F238E27FC236}">
                <a16:creationId xmlns:a16="http://schemas.microsoft.com/office/drawing/2014/main" id="{1A064574-1691-4DFA-C34F-BE409827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7450" y="1651000"/>
            <a:ext cx="2232025" cy="792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ios no exclute a nadie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en forma caprichosa</a:t>
            </a:r>
          </a:p>
        </p:txBody>
      </p:sp>
      <p:sp>
        <p:nvSpPr>
          <p:cNvPr id="343059" name="WordArt 19">
            <a:extLst>
              <a:ext uri="{FF2B5EF4-FFF2-40B4-BE49-F238E27FC236}">
                <a16:creationId xmlns:a16="http://schemas.microsoft.com/office/drawing/2014/main" id="{2DEB1232-F1C3-681E-732E-F5F1310640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1268413"/>
            <a:ext cx="1093787" cy="742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D</a:t>
            </a:r>
          </a:p>
        </p:txBody>
      </p:sp>
      <p:pic>
        <p:nvPicPr>
          <p:cNvPr id="343060" name="Picture 20">
            <a:extLst>
              <a:ext uri="{FF2B5EF4-FFF2-40B4-BE49-F238E27FC236}">
                <a16:creationId xmlns:a16="http://schemas.microsoft.com/office/drawing/2014/main" id="{4327D57F-AB87-8503-50E5-CFA4EC5CC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3384550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>
            <a:extLst>
              <a:ext uri="{FF2B5EF4-FFF2-40B4-BE49-F238E27FC236}">
                <a16:creationId xmlns:a16="http://schemas.microsoft.com/office/drawing/2014/main" id="{08411156-91A5-8028-2119-D95EA3ABD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1374775"/>
            <a:ext cx="5364162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/>
              <a:t>Dios puede prever cada elección individual que se hará, pero su conocimiento anticipado no determina cual será esa elección la </a:t>
            </a:r>
            <a:r>
              <a:rPr lang="es-MX" altLang="es-419" sz="2800" u="sng"/>
              <a:t>predestinación bíblica consiste en el propósito efectivo de Dios</a:t>
            </a:r>
            <a:r>
              <a:rPr lang="es-MX" altLang="es-419" sz="2800"/>
              <a:t>, según el cual todos los que elijan creer en Cristo serán Salvos (Juan 1:12; Efe. 1:4-10)</a:t>
            </a:r>
          </a:p>
        </p:txBody>
      </p:sp>
      <p:grpSp>
        <p:nvGrpSpPr>
          <p:cNvPr id="352262" name="Group 6">
            <a:extLst>
              <a:ext uri="{FF2B5EF4-FFF2-40B4-BE49-F238E27FC236}">
                <a16:creationId xmlns:a16="http://schemas.microsoft.com/office/drawing/2014/main" id="{9E4C21EC-F28A-C9E7-4739-0252AFB9E3D5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44450"/>
            <a:ext cx="4105275" cy="908050"/>
            <a:chOff x="249" y="255"/>
            <a:chExt cx="5398" cy="1814"/>
          </a:xfrm>
        </p:grpSpPr>
        <p:sp>
          <p:nvSpPr>
            <p:cNvPr id="352263" name="WordArt 7">
              <a:extLst>
                <a:ext uri="{FF2B5EF4-FFF2-40B4-BE49-F238E27FC236}">
                  <a16:creationId xmlns:a16="http://schemas.microsoft.com/office/drawing/2014/main" id="{56771F90-E804-AD91-2368-7EEB0E0D7C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2264" name="WordArt 8">
              <a:extLst>
                <a:ext uri="{FF2B5EF4-FFF2-40B4-BE49-F238E27FC236}">
                  <a16:creationId xmlns:a16="http://schemas.microsoft.com/office/drawing/2014/main" id="{DB83DB8A-1ECF-5E99-B439-D9A6E23429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2265" name="WordArt 9">
              <a:extLst>
                <a:ext uri="{FF2B5EF4-FFF2-40B4-BE49-F238E27FC236}">
                  <a16:creationId xmlns:a16="http://schemas.microsoft.com/office/drawing/2014/main" id="{A2193B2B-949C-4C1E-81AC-4B78572812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2266" name="WordArt 10">
            <a:extLst>
              <a:ext uri="{FF2B5EF4-FFF2-40B4-BE49-F238E27FC236}">
                <a16:creationId xmlns:a16="http://schemas.microsoft.com/office/drawing/2014/main" id="{288DE44F-808B-0643-6C8A-1F1A8552FB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881063"/>
            <a:ext cx="3455987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52271" name="Picture 15">
            <a:extLst>
              <a:ext uri="{FF2B5EF4-FFF2-40B4-BE49-F238E27FC236}">
                <a16:creationId xmlns:a16="http://schemas.microsoft.com/office/drawing/2014/main" id="{71879B7E-564E-5E7C-60C7-BEC47413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37290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51" name="Picture 19">
            <a:extLst>
              <a:ext uri="{FF2B5EF4-FFF2-40B4-BE49-F238E27FC236}">
                <a16:creationId xmlns:a16="http://schemas.microsoft.com/office/drawing/2014/main" id="{4BBAEDCF-34C6-D7E4-1C55-68189B364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92150"/>
            <a:ext cx="471805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234" name="Rectangle 2">
            <a:extLst>
              <a:ext uri="{FF2B5EF4-FFF2-40B4-BE49-F238E27FC236}">
                <a16:creationId xmlns:a16="http://schemas.microsoft.com/office/drawing/2014/main" id="{26D9788D-3754-F7E1-537E-23FA4C51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357563"/>
            <a:ext cx="48974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400"/>
              <a:t>Tal como una cámara registra una escena sin cambiarla, la presencia divina contempla el futuro sin alterarlo. </a:t>
            </a:r>
          </a:p>
        </p:txBody>
      </p:sp>
      <p:sp>
        <p:nvSpPr>
          <p:cNvPr id="351239" name="Rectangle 7">
            <a:extLst>
              <a:ext uri="{FF2B5EF4-FFF2-40B4-BE49-F238E27FC236}">
                <a16:creationId xmlns:a16="http://schemas.microsoft.com/office/drawing/2014/main" id="{F7F9D01F-256F-7964-1C0F-CF77248F3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54600"/>
            <a:ext cx="8748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/>
              <a:t>El conocimiento anticipado de que disfruta la Deidad nunca viola la libertad del hombre</a:t>
            </a:r>
          </a:p>
        </p:txBody>
      </p:sp>
      <p:sp>
        <p:nvSpPr>
          <p:cNvPr id="351240" name="Rectangle 8">
            <a:extLst>
              <a:ext uri="{FF2B5EF4-FFF2-40B4-BE49-F238E27FC236}">
                <a16:creationId xmlns:a16="http://schemas.microsoft.com/office/drawing/2014/main" id="{1855EAFB-C678-6A1B-1357-1002995D4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1989138"/>
            <a:ext cx="52562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400"/>
              <a:t>El hecho de que Dios sepa lo que los individuos harán , no estorba su elección.</a:t>
            </a:r>
          </a:p>
        </p:txBody>
      </p:sp>
      <p:grpSp>
        <p:nvGrpSpPr>
          <p:cNvPr id="351242" name="Group 10">
            <a:extLst>
              <a:ext uri="{FF2B5EF4-FFF2-40B4-BE49-F238E27FC236}">
                <a16:creationId xmlns:a16="http://schemas.microsoft.com/office/drawing/2014/main" id="{C1A70A2D-2F7A-9BA9-9BDF-446F2F9EEB2D}"/>
              </a:ext>
            </a:extLst>
          </p:cNvPr>
          <p:cNvGrpSpPr>
            <a:grpSpLocks/>
          </p:cNvGrpSpPr>
          <p:nvPr/>
        </p:nvGrpSpPr>
        <p:grpSpPr bwMode="auto">
          <a:xfrm>
            <a:off x="131763" y="115888"/>
            <a:ext cx="4105275" cy="908050"/>
            <a:chOff x="249" y="255"/>
            <a:chExt cx="5398" cy="1814"/>
          </a:xfrm>
        </p:grpSpPr>
        <p:sp>
          <p:nvSpPr>
            <p:cNvPr id="351243" name="WordArt 11">
              <a:extLst>
                <a:ext uri="{FF2B5EF4-FFF2-40B4-BE49-F238E27FC236}">
                  <a16:creationId xmlns:a16="http://schemas.microsoft.com/office/drawing/2014/main" id="{AA72DE9A-077C-D261-DFB9-9CEED4AD1D5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1244" name="WordArt 12">
              <a:extLst>
                <a:ext uri="{FF2B5EF4-FFF2-40B4-BE49-F238E27FC236}">
                  <a16:creationId xmlns:a16="http://schemas.microsoft.com/office/drawing/2014/main" id="{BBECF2C3-0F9C-F659-A98A-2D35E8F424F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1245" name="WordArt 13">
              <a:extLst>
                <a:ext uri="{FF2B5EF4-FFF2-40B4-BE49-F238E27FC236}">
                  <a16:creationId xmlns:a16="http://schemas.microsoft.com/office/drawing/2014/main" id="{BDA331B1-532A-48A8-51B3-1C2B8F927A5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1246" name="WordArt 14">
            <a:extLst>
              <a:ext uri="{FF2B5EF4-FFF2-40B4-BE49-F238E27FC236}">
                <a16:creationId xmlns:a16="http://schemas.microsoft.com/office/drawing/2014/main" id="{C133C67F-1DDC-F572-3C24-5BE5A64532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77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51247" name="WordArt 15">
            <a:extLst>
              <a:ext uri="{FF2B5EF4-FFF2-40B4-BE49-F238E27FC236}">
                <a16:creationId xmlns:a16="http://schemas.microsoft.com/office/drawing/2014/main" id="{3C6D37D1-7FBC-31EB-E61F-E3DBA12BBD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8888" y="1557338"/>
            <a:ext cx="2232025" cy="7191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presencia Divina y la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Libertad Humana</a:t>
            </a:r>
          </a:p>
        </p:txBody>
      </p:sp>
      <p:sp>
        <p:nvSpPr>
          <p:cNvPr id="351250" name="WordArt 18">
            <a:extLst>
              <a:ext uri="{FF2B5EF4-FFF2-40B4-BE49-F238E27FC236}">
                <a16:creationId xmlns:a16="http://schemas.microsoft.com/office/drawing/2014/main" id="{D990EBBE-C259-DA56-3C51-B23D3868D1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268413"/>
            <a:ext cx="660400" cy="7207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26A23F55-8D04-F390-CFFB-2103D9505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190750"/>
            <a:ext cx="8388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 b="0">
                <a:solidFill>
                  <a:srgbClr val="FF9933"/>
                </a:solidFill>
              </a:rPr>
              <a:t>¿Qué sucede con Cristo y con el Espíritu Santo?</a:t>
            </a:r>
          </a:p>
        </p:txBody>
      </p:sp>
      <p:sp>
        <p:nvSpPr>
          <p:cNvPr id="350213" name="Rectangle 5">
            <a:extLst>
              <a:ext uri="{FF2B5EF4-FFF2-40B4-BE49-F238E27FC236}">
                <a16:creationId xmlns:a16="http://schemas.microsoft.com/office/drawing/2014/main" id="{DE80A1AF-729E-CB62-742E-D9C87C854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541463"/>
            <a:ext cx="452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2800" b="0">
                <a:solidFill>
                  <a:srgbClr val="FF9933"/>
                </a:solidFill>
              </a:rPr>
              <a:t>¿EXISTE SOLO UN DIOS?</a:t>
            </a:r>
            <a:endParaRPr lang="es-ES" altLang="es-419" sz="2800" b="0">
              <a:solidFill>
                <a:srgbClr val="FF9933"/>
              </a:solidFill>
            </a:endParaRPr>
          </a:p>
        </p:txBody>
      </p:sp>
      <p:sp>
        <p:nvSpPr>
          <p:cNvPr id="350217" name="Rectangle 9">
            <a:extLst>
              <a:ext uri="{FF2B5EF4-FFF2-40B4-BE49-F238E27FC236}">
                <a16:creationId xmlns:a16="http://schemas.microsoft.com/office/drawing/2014/main" id="{D35A8CCE-3821-E4CB-EA53-5C4ABE95C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917950"/>
            <a:ext cx="42497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3200" b="0"/>
              <a:t>LA UNIDAD DE DIOS.</a:t>
            </a:r>
            <a:endParaRPr lang="es-ES" altLang="es-419" sz="3200" b="0"/>
          </a:p>
        </p:txBody>
      </p:sp>
      <p:sp>
        <p:nvSpPr>
          <p:cNvPr id="350218" name="Rectangle 10">
            <a:extLst>
              <a:ext uri="{FF2B5EF4-FFF2-40B4-BE49-F238E27FC236}">
                <a16:creationId xmlns:a16="http://schemas.microsoft.com/office/drawing/2014/main" id="{EF1B6D79-A45A-407E-8BE0-08D2D73C6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710113"/>
            <a:ext cx="721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s-MX" altLang="es-419" sz="2800" b="0"/>
              <a:t>LA PLURALIDAD DENTRO DE LA DEIDAD</a:t>
            </a:r>
            <a:r>
              <a:rPr lang="es-ES" altLang="es-419" sz="2800"/>
              <a:t> </a:t>
            </a:r>
          </a:p>
        </p:txBody>
      </p:sp>
      <p:sp>
        <p:nvSpPr>
          <p:cNvPr id="350219" name="WordArt 11">
            <a:extLst>
              <a:ext uri="{FF2B5EF4-FFF2-40B4-BE49-F238E27FC236}">
                <a16:creationId xmlns:a16="http://schemas.microsoft.com/office/drawing/2014/main" id="{CCAAF935-C3E6-FF03-23B5-9B83B9B19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3125788"/>
            <a:ext cx="237648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Veamos:</a:t>
            </a:r>
          </a:p>
        </p:txBody>
      </p:sp>
      <p:grpSp>
        <p:nvGrpSpPr>
          <p:cNvPr id="350221" name="Group 13">
            <a:extLst>
              <a:ext uri="{FF2B5EF4-FFF2-40B4-BE49-F238E27FC236}">
                <a16:creationId xmlns:a16="http://schemas.microsoft.com/office/drawing/2014/main" id="{50C66FDD-A52B-613E-8EBB-F5BE5E4B694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4105275" cy="908050"/>
            <a:chOff x="249" y="255"/>
            <a:chExt cx="5398" cy="1814"/>
          </a:xfrm>
        </p:grpSpPr>
        <p:sp>
          <p:nvSpPr>
            <p:cNvPr id="350222" name="WordArt 14">
              <a:extLst>
                <a:ext uri="{FF2B5EF4-FFF2-40B4-BE49-F238E27FC236}">
                  <a16:creationId xmlns:a16="http://schemas.microsoft.com/office/drawing/2014/main" id="{7A442965-DCBB-BD86-358B-BFEAE1222C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0223" name="WordArt 15">
              <a:extLst>
                <a:ext uri="{FF2B5EF4-FFF2-40B4-BE49-F238E27FC236}">
                  <a16:creationId xmlns:a16="http://schemas.microsoft.com/office/drawing/2014/main" id="{9EDD3869-3263-29B6-943F-280CA0C2203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0224" name="WordArt 16">
              <a:extLst>
                <a:ext uri="{FF2B5EF4-FFF2-40B4-BE49-F238E27FC236}">
                  <a16:creationId xmlns:a16="http://schemas.microsoft.com/office/drawing/2014/main" id="{0622D260-8E29-495E-E479-3A813767FA7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0225" name="WordArt 17">
            <a:extLst>
              <a:ext uri="{FF2B5EF4-FFF2-40B4-BE49-F238E27FC236}">
                <a16:creationId xmlns:a16="http://schemas.microsoft.com/office/drawing/2014/main" id="{1DA276B2-3549-54BB-15DD-8B4F1040F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50230" name="Picture 22">
            <a:extLst>
              <a:ext uri="{FF2B5EF4-FFF2-40B4-BE49-F238E27FC236}">
                <a16:creationId xmlns:a16="http://schemas.microsoft.com/office/drawing/2014/main" id="{BAC9C8F7-BF20-6BA6-26CC-E5C5B1B1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2951163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>
            <a:extLst>
              <a:ext uri="{FF2B5EF4-FFF2-40B4-BE49-F238E27FC236}">
                <a16:creationId xmlns:a16="http://schemas.microsoft.com/office/drawing/2014/main" id="{8FF44AA6-96CD-F818-232D-004CE6001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914525"/>
            <a:ext cx="8388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 b="0">
                <a:solidFill>
                  <a:srgbClr val="FF9933"/>
                </a:solidFill>
              </a:rPr>
              <a:t>¿Qué sucede con Cristo y con el Espíritu Santo?</a:t>
            </a:r>
          </a:p>
        </p:txBody>
      </p:sp>
      <p:sp>
        <p:nvSpPr>
          <p:cNvPr id="628739" name="Rectangle 3">
            <a:extLst>
              <a:ext uri="{FF2B5EF4-FFF2-40B4-BE49-F238E27FC236}">
                <a16:creationId xmlns:a16="http://schemas.microsoft.com/office/drawing/2014/main" id="{DBE780C5-44DE-B7E5-3C06-534896EA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040063"/>
            <a:ext cx="7775575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ES" altLang="es-419" sz="1900"/>
              <a:t>En contraste con los paganos de las naciones circundantes, Israel cría en la existencia de un solo Dios (Deut.4:35;6:4) Isa.45:5; Zac.14:9). </a:t>
            </a:r>
          </a:p>
        </p:txBody>
      </p:sp>
      <p:sp>
        <p:nvSpPr>
          <p:cNvPr id="628740" name="Rectangle 4">
            <a:extLst>
              <a:ext uri="{FF2B5EF4-FFF2-40B4-BE49-F238E27FC236}">
                <a16:creationId xmlns:a16="http://schemas.microsoft.com/office/drawing/2014/main" id="{73429C5D-A4A8-4515-C57B-735613CC5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482725"/>
            <a:ext cx="4527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2800" b="0">
                <a:solidFill>
                  <a:srgbClr val="FF9933"/>
                </a:solidFill>
              </a:rPr>
              <a:t>¿EXISTE SOLO UN DIOS?</a:t>
            </a:r>
            <a:endParaRPr lang="es-ES" altLang="es-419" sz="2800" b="0">
              <a:solidFill>
                <a:srgbClr val="FF9933"/>
              </a:solidFill>
            </a:endParaRPr>
          </a:p>
        </p:txBody>
      </p:sp>
      <p:sp>
        <p:nvSpPr>
          <p:cNvPr id="628741" name="Rectangle 5">
            <a:extLst>
              <a:ext uri="{FF2B5EF4-FFF2-40B4-BE49-F238E27FC236}">
                <a16:creationId xmlns:a16="http://schemas.microsoft.com/office/drawing/2014/main" id="{F1899115-8B88-C484-897F-8BA200E3F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918075"/>
            <a:ext cx="7488237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1900"/>
              <a:t>Este énfasis monoteísta  no contradice el concepto cristiano del Dios Triuno o Trinidad: Padre Hijo y Espíritu Santo; más bien, afirma que no existe un panteón de diversas divinidades.</a:t>
            </a:r>
            <a:endParaRPr lang="es-ES" altLang="es-419" sz="1900"/>
          </a:p>
        </p:txBody>
      </p:sp>
      <p:sp>
        <p:nvSpPr>
          <p:cNvPr id="628742" name="Rectangle 6">
            <a:extLst>
              <a:ext uri="{FF2B5EF4-FFF2-40B4-BE49-F238E27FC236}">
                <a16:creationId xmlns:a16="http://schemas.microsoft.com/office/drawing/2014/main" id="{C72EB2DB-D546-91F1-E317-29425629D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143375"/>
            <a:ext cx="770572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1900"/>
              <a:t>El nuevo Testamento coloca el mismo énfasis en la unidad de Dios (Mar.12:29-32;Juan 17:3; 1Cor.8:4-6; Efe.4:4-6;1Tim.2:5)</a:t>
            </a:r>
          </a:p>
        </p:txBody>
      </p:sp>
      <p:sp>
        <p:nvSpPr>
          <p:cNvPr id="628743" name="Rectangle 7">
            <a:extLst>
              <a:ext uri="{FF2B5EF4-FFF2-40B4-BE49-F238E27FC236}">
                <a16:creationId xmlns:a16="http://schemas.microsoft.com/office/drawing/2014/main" id="{CDF1C8D9-E7BD-A308-FF7F-577A8E030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417763"/>
            <a:ext cx="4249737" cy="579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3200" b="0"/>
              <a:t>LA UNIDAD DE DIOS.</a:t>
            </a:r>
            <a:endParaRPr lang="es-ES" altLang="es-419" sz="3200" b="0"/>
          </a:p>
        </p:txBody>
      </p:sp>
      <p:grpSp>
        <p:nvGrpSpPr>
          <p:cNvPr id="628745" name="Group 9">
            <a:extLst>
              <a:ext uri="{FF2B5EF4-FFF2-40B4-BE49-F238E27FC236}">
                <a16:creationId xmlns:a16="http://schemas.microsoft.com/office/drawing/2014/main" id="{51E089AC-D4FC-652C-FA24-F00101DFA13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41288"/>
            <a:ext cx="4105275" cy="908050"/>
            <a:chOff x="249" y="255"/>
            <a:chExt cx="5398" cy="1814"/>
          </a:xfrm>
        </p:grpSpPr>
        <p:sp>
          <p:nvSpPr>
            <p:cNvPr id="628746" name="WordArt 10">
              <a:extLst>
                <a:ext uri="{FF2B5EF4-FFF2-40B4-BE49-F238E27FC236}">
                  <a16:creationId xmlns:a16="http://schemas.microsoft.com/office/drawing/2014/main" id="{A55B255C-3C2A-7B0B-5492-27E2D52E365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28747" name="WordArt 11">
              <a:extLst>
                <a:ext uri="{FF2B5EF4-FFF2-40B4-BE49-F238E27FC236}">
                  <a16:creationId xmlns:a16="http://schemas.microsoft.com/office/drawing/2014/main" id="{8B43A7A5-7F59-169F-4395-ECDC0ADEFB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28748" name="WordArt 12">
              <a:extLst>
                <a:ext uri="{FF2B5EF4-FFF2-40B4-BE49-F238E27FC236}">
                  <a16:creationId xmlns:a16="http://schemas.microsoft.com/office/drawing/2014/main" id="{90D77A0C-37EF-8F5D-9DEE-AFD9E59E520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28749" name="WordArt 13">
            <a:extLst>
              <a:ext uri="{FF2B5EF4-FFF2-40B4-BE49-F238E27FC236}">
                <a16:creationId xmlns:a16="http://schemas.microsoft.com/office/drawing/2014/main" id="{A2A21002-0F73-691E-78E1-8CE98A9C44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90805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2" name="Rectangle 4">
            <a:extLst>
              <a:ext uri="{FF2B5EF4-FFF2-40B4-BE49-F238E27FC236}">
                <a16:creationId xmlns:a16="http://schemas.microsoft.com/office/drawing/2014/main" id="{27B3C1A7-7F85-7CB0-9D90-964A62087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046288"/>
            <a:ext cx="7216775" cy="5191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s-MX" altLang="es-419" sz="2800" b="0"/>
              <a:t>LA PLURALIDAD DENTRO DE LA DEIDAD</a:t>
            </a:r>
            <a:r>
              <a:rPr lang="es-ES" altLang="es-419" sz="2800"/>
              <a:t> </a:t>
            </a:r>
          </a:p>
        </p:txBody>
      </p:sp>
      <p:sp>
        <p:nvSpPr>
          <p:cNvPr id="626693" name="Rectangle 5">
            <a:extLst>
              <a:ext uri="{FF2B5EF4-FFF2-40B4-BE49-F238E27FC236}">
                <a16:creationId xmlns:a16="http://schemas.microsoft.com/office/drawing/2014/main" id="{4F94781A-85B0-A817-AC27-591EDEB29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397000"/>
            <a:ext cx="4527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2800" b="0">
                <a:solidFill>
                  <a:srgbClr val="FF9933"/>
                </a:solidFill>
              </a:rPr>
              <a:t>¿EXISTE SOLO UN DIOS?</a:t>
            </a:r>
            <a:endParaRPr lang="es-ES" altLang="es-419" sz="2800" b="0">
              <a:solidFill>
                <a:srgbClr val="FF9933"/>
              </a:solidFill>
            </a:endParaRPr>
          </a:p>
        </p:txBody>
      </p:sp>
      <p:sp>
        <p:nvSpPr>
          <p:cNvPr id="626694" name="Text Box 6">
            <a:extLst>
              <a:ext uri="{FF2B5EF4-FFF2-40B4-BE49-F238E27FC236}">
                <a16:creationId xmlns:a16="http://schemas.microsoft.com/office/drawing/2014/main" id="{86AA4C6A-08B7-F113-70FD-5FD4535A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57563"/>
            <a:ext cx="8172450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MX" altLang="es-419"/>
              <a:t>“Hagamos al hombre” (Gen.1:26)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MX" altLang="es-419"/>
              <a:t>“He aquí el hombre es como uno de nosotros” (Gen 3:22)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s-MX" altLang="es-419"/>
              <a:t>“ Ahora pues descendamos” (Gen.11:7).</a:t>
            </a:r>
            <a:endParaRPr lang="es-ES" altLang="es-419"/>
          </a:p>
        </p:txBody>
      </p:sp>
      <p:sp>
        <p:nvSpPr>
          <p:cNvPr id="626695" name="Text Box 7">
            <a:extLst>
              <a:ext uri="{FF2B5EF4-FFF2-40B4-BE49-F238E27FC236}">
                <a16:creationId xmlns:a16="http://schemas.microsoft.com/office/drawing/2014/main" id="{3BF161DE-86CF-A3B5-3086-67101291B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013325"/>
            <a:ext cx="6985000" cy="762000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altLang="es-419">
                <a:solidFill>
                  <a:schemeClr val="tx2"/>
                </a:solidFill>
              </a:rPr>
              <a:t>En diversas referencias se hace una distinción entre Dios y su Espíritu.</a:t>
            </a:r>
            <a:endParaRPr lang="es-ES" altLang="es-419">
              <a:solidFill>
                <a:schemeClr val="tx2"/>
              </a:solidFill>
            </a:endParaRPr>
          </a:p>
        </p:txBody>
      </p:sp>
      <p:sp>
        <p:nvSpPr>
          <p:cNvPr id="626696" name="Rectangle 8">
            <a:extLst>
              <a:ext uri="{FF2B5EF4-FFF2-40B4-BE49-F238E27FC236}">
                <a16:creationId xmlns:a16="http://schemas.microsoft.com/office/drawing/2014/main" id="{AF9BC7A3-2CD6-B3AB-1555-FF327621E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2636838"/>
            <a:ext cx="826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MX" altLang="es-419" sz="2400"/>
              <a:t>En ciertas Ocasiones Dios emplea plurales, tales como:</a:t>
            </a:r>
            <a:endParaRPr lang="es-ES" altLang="es-419" sz="2400"/>
          </a:p>
        </p:txBody>
      </p:sp>
      <p:grpSp>
        <p:nvGrpSpPr>
          <p:cNvPr id="626699" name="Group 11">
            <a:extLst>
              <a:ext uri="{FF2B5EF4-FFF2-40B4-BE49-F238E27FC236}">
                <a16:creationId xmlns:a16="http://schemas.microsoft.com/office/drawing/2014/main" id="{E501187C-3A65-2791-CAB0-E240C421FFD4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626700" name="WordArt 12">
              <a:extLst>
                <a:ext uri="{FF2B5EF4-FFF2-40B4-BE49-F238E27FC236}">
                  <a16:creationId xmlns:a16="http://schemas.microsoft.com/office/drawing/2014/main" id="{4C607D8D-36D1-3E8D-4F85-09044C32ECD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26701" name="WordArt 13">
              <a:extLst>
                <a:ext uri="{FF2B5EF4-FFF2-40B4-BE49-F238E27FC236}">
                  <a16:creationId xmlns:a16="http://schemas.microsoft.com/office/drawing/2014/main" id="{85E78A11-33F0-56F9-7B22-20D8C946323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26702" name="WordArt 14">
              <a:extLst>
                <a:ext uri="{FF2B5EF4-FFF2-40B4-BE49-F238E27FC236}">
                  <a16:creationId xmlns:a16="http://schemas.microsoft.com/office/drawing/2014/main" id="{71CAB712-55FF-BA72-A04E-E333D44686D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26703" name="WordArt 15">
            <a:extLst>
              <a:ext uri="{FF2B5EF4-FFF2-40B4-BE49-F238E27FC236}">
                <a16:creationId xmlns:a16="http://schemas.microsoft.com/office/drawing/2014/main" id="{1B8D54F3-3195-E8E2-474B-8FB5B4D351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836613"/>
            <a:ext cx="3455988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8" name="Rectangle 6">
            <a:extLst>
              <a:ext uri="{FF2B5EF4-FFF2-40B4-BE49-F238E27FC236}">
                <a16:creationId xmlns:a16="http://schemas.microsoft.com/office/drawing/2014/main" id="{77D43407-A5C6-D4D5-DF29-CEC9559CB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916113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>
                <a:solidFill>
                  <a:srgbClr val="FF9933"/>
                </a:solidFill>
              </a:rPr>
              <a:t>LA RELACIÓN QUE EXISTE ENTRE LAS PERSONAS DE LA DEIDAD</a:t>
            </a:r>
            <a:endParaRPr lang="es-ES" altLang="es-419" sz="2400">
              <a:solidFill>
                <a:srgbClr val="FF9933"/>
              </a:solidFill>
            </a:endParaRPr>
          </a:p>
        </p:txBody>
      </p:sp>
      <p:sp>
        <p:nvSpPr>
          <p:cNvPr id="627720" name="Rectangle 8">
            <a:extLst>
              <a:ext uri="{FF2B5EF4-FFF2-40B4-BE49-F238E27FC236}">
                <a16:creationId xmlns:a16="http://schemas.microsoft.com/office/drawing/2014/main" id="{6149DD07-D3EC-A5D8-2A11-E4BB290DF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644900"/>
            <a:ext cx="50403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MX" altLang="es-419" sz="2400"/>
              <a:t>Dios el Padre (Cáp..3)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419" sz="2400"/>
              <a:t>Dios el Hijo (Cáp. 4)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altLang="es-419" sz="2400"/>
              <a:t>Dios el Espíritu Santo (Cáp.5)</a:t>
            </a:r>
          </a:p>
        </p:txBody>
      </p:sp>
      <p:sp>
        <p:nvSpPr>
          <p:cNvPr id="627721" name="Rectangle 9">
            <a:extLst>
              <a:ext uri="{FF2B5EF4-FFF2-40B4-BE49-F238E27FC236}">
                <a16:creationId xmlns:a16="http://schemas.microsoft.com/office/drawing/2014/main" id="{087EAB65-3C62-7BE9-FBA6-D172542D3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054600"/>
            <a:ext cx="7921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Una unidad de tres personas co-eternas. Vinculadas por una relación misteriosa y especialísimo</a:t>
            </a:r>
          </a:p>
        </p:txBody>
      </p:sp>
      <p:sp>
        <p:nvSpPr>
          <p:cNvPr id="627722" name="Rectangle 10">
            <a:extLst>
              <a:ext uri="{FF2B5EF4-FFF2-40B4-BE49-F238E27FC236}">
                <a16:creationId xmlns:a16="http://schemas.microsoft.com/office/drawing/2014/main" id="{717D4392-C1C3-6B53-CA34-E05ED752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781300"/>
            <a:ext cx="820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400"/>
              <a:t>El evangelio de Juan revela que la Deidad consiste en:</a:t>
            </a:r>
            <a:endParaRPr lang="es-ES" altLang="es-419" sz="2400"/>
          </a:p>
        </p:txBody>
      </p:sp>
      <p:grpSp>
        <p:nvGrpSpPr>
          <p:cNvPr id="627727" name="Group 15">
            <a:extLst>
              <a:ext uri="{FF2B5EF4-FFF2-40B4-BE49-F238E27FC236}">
                <a16:creationId xmlns:a16="http://schemas.microsoft.com/office/drawing/2014/main" id="{857E97B9-3DED-CF13-A199-80254378872B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88913"/>
            <a:ext cx="4105275" cy="908050"/>
            <a:chOff x="249" y="255"/>
            <a:chExt cx="5398" cy="1814"/>
          </a:xfrm>
        </p:grpSpPr>
        <p:sp>
          <p:nvSpPr>
            <p:cNvPr id="627728" name="WordArt 16">
              <a:extLst>
                <a:ext uri="{FF2B5EF4-FFF2-40B4-BE49-F238E27FC236}">
                  <a16:creationId xmlns:a16="http://schemas.microsoft.com/office/drawing/2014/main" id="{FC712019-16AB-43C4-9315-672B8E84C3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27729" name="WordArt 17">
              <a:extLst>
                <a:ext uri="{FF2B5EF4-FFF2-40B4-BE49-F238E27FC236}">
                  <a16:creationId xmlns:a16="http://schemas.microsoft.com/office/drawing/2014/main" id="{66E6EB01-ED57-E3ED-A885-88BB015820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27730" name="WordArt 18">
              <a:extLst>
                <a:ext uri="{FF2B5EF4-FFF2-40B4-BE49-F238E27FC236}">
                  <a16:creationId xmlns:a16="http://schemas.microsoft.com/office/drawing/2014/main" id="{DCC41EEA-38CC-2050-9BBA-F72153DBD5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27731" name="WordArt 19">
            <a:extLst>
              <a:ext uri="{FF2B5EF4-FFF2-40B4-BE49-F238E27FC236}">
                <a16:creationId xmlns:a16="http://schemas.microsoft.com/office/drawing/2014/main" id="{94C53E4C-9952-4B95-DA72-F980310CEA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5388" y="1025525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24" name="Picture 20">
            <a:extLst>
              <a:ext uri="{FF2B5EF4-FFF2-40B4-BE49-F238E27FC236}">
                <a16:creationId xmlns:a16="http://schemas.microsoft.com/office/drawing/2014/main" id="{C9613E66-0967-1699-EA86-84D3DE18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2875"/>
            <a:ext cx="4105275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0" name="Rectangle 6">
            <a:extLst>
              <a:ext uri="{FF2B5EF4-FFF2-40B4-BE49-F238E27FC236}">
                <a16:creationId xmlns:a16="http://schemas.microsoft.com/office/drawing/2014/main" id="{98CD52CB-6CCC-585A-7740-2477750AA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2060575"/>
            <a:ext cx="5867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200000"/>
              <a:buFont typeface="Wingdings" panose="05000000000000000000" pitchFamily="2" charset="2"/>
              <a:buChar char="§"/>
            </a:pPr>
            <a:r>
              <a:rPr lang="es-MX" altLang="es-419" sz="2000"/>
              <a:t>Las muchas teorías que procuran explicar a Dios y los numerosos argumentos en pro y en contra de la existencia, muestran que la  sabiduría humana no puede penetrar lo divino. </a:t>
            </a:r>
          </a:p>
        </p:txBody>
      </p:sp>
      <p:sp>
        <p:nvSpPr>
          <p:cNvPr id="200711" name="Rectangle 7">
            <a:extLst>
              <a:ext uri="{FF2B5EF4-FFF2-40B4-BE49-F238E27FC236}">
                <a16:creationId xmlns:a16="http://schemas.microsoft.com/office/drawing/2014/main" id="{B315AF33-6D91-6C56-3676-DE3F65AF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3571875"/>
            <a:ext cx="58324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buClr>
                <a:schemeClr val="bg1"/>
              </a:buClr>
              <a:buSzPct val="200000"/>
              <a:buFont typeface="Wingdings" panose="05000000000000000000" pitchFamily="2" charset="2"/>
              <a:buChar char="§"/>
            </a:pPr>
            <a:r>
              <a:rPr lang="es-MX" altLang="es-419" sz="2000"/>
              <a:t>Depender exclusivamente de la sabiduría humana con el fin de aprender acerca de Dios, equivale a usar una lupa en el estudio de las constelaciones. </a:t>
            </a:r>
          </a:p>
        </p:txBody>
      </p:sp>
      <p:sp>
        <p:nvSpPr>
          <p:cNvPr id="200712" name="Rectangle 8">
            <a:extLst>
              <a:ext uri="{FF2B5EF4-FFF2-40B4-BE49-F238E27FC236}">
                <a16:creationId xmlns:a16="http://schemas.microsoft.com/office/drawing/2014/main" id="{21AA6594-47FB-EDC8-46C2-4CA42F085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88" y="4973638"/>
            <a:ext cx="5940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chemeClr val="bg1"/>
              </a:buClr>
              <a:buSzPct val="200000"/>
              <a:buFont typeface="Wingdings" panose="05000000000000000000" pitchFamily="2" charset="2"/>
              <a:buChar char="§"/>
            </a:pPr>
            <a:r>
              <a:rPr lang="es-MX" altLang="es-419" sz="2000"/>
              <a:t>Por esto, para muchos la sabiduría de Dios es una sabiduría oculta (1 Cor. 2:7).</a:t>
            </a:r>
          </a:p>
        </p:txBody>
      </p:sp>
      <p:grpSp>
        <p:nvGrpSpPr>
          <p:cNvPr id="200715" name="Group 11">
            <a:extLst>
              <a:ext uri="{FF2B5EF4-FFF2-40B4-BE49-F238E27FC236}">
                <a16:creationId xmlns:a16="http://schemas.microsoft.com/office/drawing/2014/main" id="{CC59D381-B7B0-1C8E-FC85-57904400BEC2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88913"/>
            <a:ext cx="4105275" cy="908050"/>
            <a:chOff x="249" y="255"/>
            <a:chExt cx="5398" cy="1814"/>
          </a:xfrm>
        </p:grpSpPr>
        <p:sp>
          <p:nvSpPr>
            <p:cNvPr id="200716" name="WordArt 12">
              <a:extLst>
                <a:ext uri="{FF2B5EF4-FFF2-40B4-BE49-F238E27FC236}">
                  <a16:creationId xmlns:a16="http://schemas.microsoft.com/office/drawing/2014/main" id="{CC0955EA-5A4A-F807-4204-CDF65642FA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0717" name="WordArt 13">
              <a:extLst>
                <a:ext uri="{FF2B5EF4-FFF2-40B4-BE49-F238E27FC236}">
                  <a16:creationId xmlns:a16="http://schemas.microsoft.com/office/drawing/2014/main" id="{47AEB7BC-E785-06C9-42C0-96E3C406BAA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0718" name="WordArt 14">
              <a:extLst>
                <a:ext uri="{FF2B5EF4-FFF2-40B4-BE49-F238E27FC236}">
                  <a16:creationId xmlns:a16="http://schemas.microsoft.com/office/drawing/2014/main" id="{35E5A5F1-BC9D-CB35-2686-DFD62F3A636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0719" name="WordArt 15">
            <a:extLst>
              <a:ext uri="{FF2B5EF4-FFF2-40B4-BE49-F238E27FC236}">
                <a16:creationId xmlns:a16="http://schemas.microsoft.com/office/drawing/2014/main" id="{CA96D5DE-FB1E-3200-EC27-08B4E491B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7" name="Rectangle 3">
            <a:extLst>
              <a:ext uri="{FF2B5EF4-FFF2-40B4-BE49-F238E27FC236}">
                <a16:creationId xmlns:a16="http://schemas.microsoft.com/office/drawing/2014/main" id="{A47509F5-CBB9-0230-55FC-C4592278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41688"/>
            <a:ext cx="42973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s-MX" altLang="es-419" sz="2800"/>
              <a:t>1.Una relación de amor. </a:t>
            </a:r>
          </a:p>
        </p:txBody>
      </p:sp>
      <p:sp>
        <p:nvSpPr>
          <p:cNvPr id="349188" name="Rectangle 4">
            <a:extLst>
              <a:ext uri="{FF2B5EF4-FFF2-40B4-BE49-F238E27FC236}">
                <a16:creationId xmlns:a16="http://schemas.microsoft.com/office/drawing/2014/main" id="{2B1B000E-8576-018A-A369-DCC6FF6B5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205288"/>
            <a:ext cx="4378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s-MX" altLang="es-419" sz="2800"/>
              <a:t>2. Una relación práctica. </a:t>
            </a:r>
          </a:p>
        </p:txBody>
      </p:sp>
      <p:sp>
        <p:nvSpPr>
          <p:cNvPr id="349192" name="Rectangle 8">
            <a:extLst>
              <a:ext uri="{FF2B5EF4-FFF2-40B4-BE49-F238E27FC236}">
                <a16:creationId xmlns:a16="http://schemas.microsoft.com/office/drawing/2014/main" id="{A11A1263-83EE-55A2-2BB1-9255E2600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958975"/>
            <a:ext cx="71294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>
                <a:solidFill>
                  <a:srgbClr val="FF9933"/>
                </a:solidFill>
              </a:rPr>
              <a:t>LA RELACIÓN QUE EXISTE ENTRE LAS PERSONAS DE LA DEIDAD</a:t>
            </a:r>
            <a:endParaRPr lang="es-ES" altLang="es-419" sz="2400">
              <a:solidFill>
                <a:srgbClr val="FF9933"/>
              </a:solidFill>
            </a:endParaRPr>
          </a:p>
        </p:txBody>
      </p:sp>
      <p:grpSp>
        <p:nvGrpSpPr>
          <p:cNvPr id="349195" name="Group 11">
            <a:extLst>
              <a:ext uri="{FF2B5EF4-FFF2-40B4-BE49-F238E27FC236}">
                <a16:creationId xmlns:a16="http://schemas.microsoft.com/office/drawing/2014/main" id="{91FF1944-94A2-0A02-5CFE-C84AA398936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349196" name="WordArt 12">
              <a:extLst>
                <a:ext uri="{FF2B5EF4-FFF2-40B4-BE49-F238E27FC236}">
                  <a16:creationId xmlns:a16="http://schemas.microsoft.com/office/drawing/2014/main" id="{743182BF-F5D3-B35A-28B5-0FAF60A0E5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9197" name="WordArt 13">
              <a:extLst>
                <a:ext uri="{FF2B5EF4-FFF2-40B4-BE49-F238E27FC236}">
                  <a16:creationId xmlns:a16="http://schemas.microsoft.com/office/drawing/2014/main" id="{F25CA31B-E241-BD5E-547B-67A2CAF3039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9198" name="WordArt 14">
              <a:extLst>
                <a:ext uri="{FF2B5EF4-FFF2-40B4-BE49-F238E27FC236}">
                  <a16:creationId xmlns:a16="http://schemas.microsoft.com/office/drawing/2014/main" id="{4CCEA8DA-CB9F-2A68-F972-3C12FE9E671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9199" name="WordArt 15">
            <a:extLst>
              <a:ext uri="{FF2B5EF4-FFF2-40B4-BE49-F238E27FC236}">
                <a16:creationId xmlns:a16="http://schemas.microsoft.com/office/drawing/2014/main" id="{FE229A55-C02E-B2DA-E95F-68FECD4219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82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49204" name="Picture 20">
            <a:extLst>
              <a:ext uri="{FF2B5EF4-FFF2-40B4-BE49-F238E27FC236}">
                <a16:creationId xmlns:a16="http://schemas.microsoft.com/office/drawing/2014/main" id="{F2BFBBBC-E48E-49EB-E4D2-9DE136CF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424815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787" name="Group 27">
            <a:extLst>
              <a:ext uri="{FF2B5EF4-FFF2-40B4-BE49-F238E27FC236}">
                <a16:creationId xmlns:a16="http://schemas.microsoft.com/office/drawing/2014/main" id="{6B47E193-5E99-B088-F584-CE066101B6A2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629788" name="WordArt 28">
              <a:extLst>
                <a:ext uri="{FF2B5EF4-FFF2-40B4-BE49-F238E27FC236}">
                  <a16:creationId xmlns:a16="http://schemas.microsoft.com/office/drawing/2014/main" id="{A8289471-DA2F-2557-5646-E9C85163B6A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29789" name="WordArt 29">
              <a:extLst>
                <a:ext uri="{FF2B5EF4-FFF2-40B4-BE49-F238E27FC236}">
                  <a16:creationId xmlns:a16="http://schemas.microsoft.com/office/drawing/2014/main" id="{59882EC3-25DE-D22F-C6D9-96EBC775BC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29790" name="WordArt 30">
              <a:extLst>
                <a:ext uri="{FF2B5EF4-FFF2-40B4-BE49-F238E27FC236}">
                  <a16:creationId xmlns:a16="http://schemas.microsoft.com/office/drawing/2014/main" id="{8F7AADE6-D436-DDB2-A61C-7DAED76C46B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29791" name="WordArt 31">
            <a:extLst>
              <a:ext uri="{FF2B5EF4-FFF2-40B4-BE49-F238E27FC236}">
                <a16:creationId xmlns:a16="http://schemas.microsoft.com/office/drawing/2014/main" id="{919911F3-7B66-3CA8-32C9-79363DA7F1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629792" name="WordArt 32">
            <a:extLst>
              <a:ext uri="{FF2B5EF4-FFF2-40B4-BE49-F238E27FC236}">
                <a16:creationId xmlns:a16="http://schemas.microsoft.com/office/drawing/2014/main" id="{51CB1E37-C15C-6AAC-78E7-B1ABA01A74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19475" y="3213100"/>
            <a:ext cx="4464050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na Relación de Amor</a:t>
            </a:r>
          </a:p>
        </p:txBody>
      </p:sp>
      <p:sp>
        <p:nvSpPr>
          <p:cNvPr id="629795" name="WordArt 35">
            <a:extLst>
              <a:ext uri="{FF2B5EF4-FFF2-40B4-BE49-F238E27FC236}">
                <a16:creationId xmlns:a16="http://schemas.microsoft.com/office/drawing/2014/main" id="{05B1E991-3D98-A580-EA68-91A1CF47C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62088" y="2636838"/>
            <a:ext cx="2187575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U</a:t>
            </a:r>
          </a:p>
        </p:txBody>
      </p:sp>
      <p:sp>
        <p:nvSpPr>
          <p:cNvPr id="629796" name="WordArt 36">
            <a:extLst>
              <a:ext uri="{FF2B5EF4-FFF2-40B4-BE49-F238E27FC236}">
                <a16:creationId xmlns:a16="http://schemas.microsoft.com/office/drawing/2014/main" id="{48A8AE52-7EBD-BCCB-241D-95B59EF174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3213100"/>
            <a:ext cx="574675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1.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579" name="Rectangle 3">
            <a:extLst>
              <a:ext uri="{FF2B5EF4-FFF2-40B4-BE49-F238E27FC236}">
                <a16:creationId xmlns:a16="http://schemas.microsoft.com/office/drawing/2014/main" id="{ED4B80D2-146A-9CFA-181A-201764C3A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743075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00CC"/>
                    </a:gs>
                    <a:gs pos="100000">
                      <a:schemeClr val="tx2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>
                <a:solidFill>
                  <a:srgbClr val="FF9933"/>
                </a:solidFill>
              </a:rPr>
              <a:t>LA RELACIÓN QUE EXISTE ENTRE LAS PERSONAS DE LA DEIDAD</a:t>
            </a:r>
            <a:endParaRPr lang="es-ES" altLang="es-419" sz="2400">
              <a:solidFill>
                <a:srgbClr val="FF9933"/>
              </a:solidFill>
            </a:endParaRPr>
          </a:p>
        </p:txBody>
      </p:sp>
      <p:sp>
        <p:nvSpPr>
          <p:cNvPr id="1688580" name="Text Box 4">
            <a:extLst>
              <a:ext uri="{FF2B5EF4-FFF2-40B4-BE49-F238E27FC236}">
                <a16:creationId xmlns:a16="http://schemas.microsoft.com/office/drawing/2014/main" id="{BD8B8B86-B085-977A-C2AB-276D677BC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284538"/>
            <a:ext cx="82089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419" sz="2000"/>
              <a:t>Desde la eternidad el hijo había estado con su padre y con el Espíritu. Habían compartido una vida co-eterna, co-existente en absoluta abnegación y amor mutuo (1Juan 4:8) </a:t>
            </a:r>
            <a:endParaRPr lang="es-ES" altLang="es-419" sz="2000"/>
          </a:p>
        </p:txBody>
      </p:sp>
      <p:sp>
        <p:nvSpPr>
          <p:cNvPr id="1688581" name="Text Box 5">
            <a:extLst>
              <a:ext uri="{FF2B5EF4-FFF2-40B4-BE49-F238E27FC236}">
                <a16:creationId xmlns:a16="http://schemas.microsoft.com/office/drawing/2014/main" id="{716EE66C-C793-16AF-0080-CD46E94F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4652963"/>
            <a:ext cx="82470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419" sz="2000"/>
              <a:t>Significa que cada uno vivió de tal manera por otros, que todos experimentaron perfecto contentamiento y perfecta felicidad</a:t>
            </a:r>
            <a:endParaRPr lang="es-ES" altLang="es-419" sz="2000"/>
          </a:p>
        </p:txBody>
      </p:sp>
      <p:sp>
        <p:nvSpPr>
          <p:cNvPr id="1688582" name="Text Box 6">
            <a:extLst>
              <a:ext uri="{FF2B5EF4-FFF2-40B4-BE49-F238E27FC236}">
                <a16:creationId xmlns:a16="http://schemas.microsoft.com/office/drawing/2014/main" id="{9AD1ACEA-A810-962E-30FB-0086AC251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292600"/>
            <a:ext cx="5457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MX" altLang="es-419" sz="2000"/>
              <a:t>En 1 Cor.13 se define el amor</a:t>
            </a:r>
            <a:endParaRPr lang="es-ES" altLang="es-419" sz="2000"/>
          </a:p>
        </p:txBody>
      </p:sp>
      <p:sp>
        <p:nvSpPr>
          <p:cNvPr id="1688583" name="Rectangle 7">
            <a:extLst>
              <a:ext uri="{FF2B5EF4-FFF2-40B4-BE49-F238E27FC236}">
                <a16:creationId xmlns:a16="http://schemas.microsoft.com/office/drawing/2014/main" id="{CDD149D0-9C4E-8D86-444E-E2608836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2543175"/>
            <a:ext cx="7931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000"/>
              <a:t>Los pecadores nunca comprenderemos lo que significó para la Deidad la muerte de Jesús.</a:t>
            </a:r>
            <a:endParaRPr lang="es-ES" altLang="es-419" sz="2000"/>
          </a:p>
        </p:txBody>
      </p:sp>
      <p:grpSp>
        <p:nvGrpSpPr>
          <p:cNvPr id="1688588" name="Group 12">
            <a:extLst>
              <a:ext uri="{FF2B5EF4-FFF2-40B4-BE49-F238E27FC236}">
                <a16:creationId xmlns:a16="http://schemas.microsoft.com/office/drawing/2014/main" id="{E2A988A7-956C-2870-DF07-AA24A0A360C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85750"/>
            <a:ext cx="4105275" cy="908050"/>
            <a:chOff x="249" y="255"/>
            <a:chExt cx="5398" cy="1814"/>
          </a:xfrm>
        </p:grpSpPr>
        <p:sp>
          <p:nvSpPr>
            <p:cNvPr id="1688589" name="WordArt 13">
              <a:extLst>
                <a:ext uri="{FF2B5EF4-FFF2-40B4-BE49-F238E27FC236}">
                  <a16:creationId xmlns:a16="http://schemas.microsoft.com/office/drawing/2014/main" id="{4070F344-FB50-EE28-343A-6EA714363EB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1688590" name="WordArt 14">
              <a:extLst>
                <a:ext uri="{FF2B5EF4-FFF2-40B4-BE49-F238E27FC236}">
                  <a16:creationId xmlns:a16="http://schemas.microsoft.com/office/drawing/2014/main" id="{162758B1-B996-FB9E-EE12-8662DB989F8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1688591" name="WordArt 15">
              <a:extLst>
                <a:ext uri="{FF2B5EF4-FFF2-40B4-BE49-F238E27FC236}">
                  <a16:creationId xmlns:a16="http://schemas.microsoft.com/office/drawing/2014/main" id="{37B2AD1D-A0EC-E7C0-74CE-11BFAA2568D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1688592" name="WordArt 16">
            <a:extLst>
              <a:ext uri="{FF2B5EF4-FFF2-40B4-BE49-F238E27FC236}">
                <a16:creationId xmlns:a16="http://schemas.microsoft.com/office/drawing/2014/main" id="{B431C9C8-74CE-C20D-6B11-3CC83EDBE1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9850" y="1122363"/>
            <a:ext cx="3455988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822" name="Group 14">
            <a:extLst>
              <a:ext uri="{FF2B5EF4-FFF2-40B4-BE49-F238E27FC236}">
                <a16:creationId xmlns:a16="http://schemas.microsoft.com/office/drawing/2014/main" id="{5197A5E6-0609-EF82-1312-6CC76DAA7279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41288"/>
            <a:ext cx="4105275" cy="908050"/>
            <a:chOff x="249" y="255"/>
            <a:chExt cx="5398" cy="1814"/>
          </a:xfrm>
        </p:grpSpPr>
        <p:sp>
          <p:nvSpPr>
            <p:cNvPr id="631823" name="WordArt 15">
              <a:extLst>
                <a:ext uri="{FF2B5EF4-FFF2-40B4-BE49-F238E27FC236}">
                  <a16:creationId xmlns:a16="http://schemas.microsoft.com/office/drawing/2014/main" id="{4FA56A78-9981-195A-A5B4-5846E61A979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31824" name="WordArt 16">
              <a:extLst>
                <a:ext uri="{FF2B5EF4-FFF2-40B4-BE49-F238E27FC236}">
                  <a16:creationId xmlns:a16="http://schemas.microsoft.com/office/drawing/2014/main" id="{0C2BDE00-8D92-42C2-51FF-EC92EF98391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31825" name="WordArt 17">
              <a:extLst>
                <a:ext uri="{FF2B5EF4-FFF2-40B4-BE49-F238E27FC236}">
                  <a16:creationId xmlns:a16="http://schemas.microsoft.com/office/drawing/2014/main" id="{F1220592-82D4-1B3A-50C3-6AD91D0B2B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31826" name="WordArt 18">
            <a:extLst>
              <a:ext uri="{FF2B5EF4-FFF2-40B4-BE49-F238E27FC236}">
                <a16:creationId xmlns:a16="http://schemas.microsoft.com/office/drawing/2014/main" id="{C88EAB1A-AF82-D414-DD01-F0E91C1A66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21288" y="9779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631827" name="WordArt 19">
            <a:extLst>
              <a:ext uri="{FF2B5EF4-FFF2-40B4-BE49-F238E27FC236}">
                <a16:creationId xmlns:a16="http://schemas.microsoft.com/office/drawing/2014/main" id="{EFE8290C-705A-56D1-4FC0-AA04153552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3938" y="3238500"/>
            <a:ext cx="4464050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na Relación Práctica</a:t>
            </a:r>
          </a:p>
        </p:txBody>
      </p:sp>
      <p:sp>
        <p:nvSpPr>
          <p:cNvPr id="631830" name="WordArt 22">
            <a:extLst>
              <a:ext uri="{FF2B5EF4-FFF2-40B4-BE49-F238E27FC236}">
                <a16:creationId xmlns:a16="http://schemas.microsoft.com/office/drawing/2014/main" id="{F68DA824-0CA2-376F-AB18-B982F904DA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6550" y="2662238"/>
            <a:ext cx="2187575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U</a:t>
            </a:r>
          </a:p>
        </p:txBody>
      </p:sp>
      <p:sp>
        <p:nvSpPr>
          <p:cNvPr id="631831" name="WordArt 23">
            <a:extLst>
              <a:ext uri="{FF2B5EF4-FFF2-40B4-BE49-F238E27FC236}">
                <a16:creationId xmlns:a16="http://schemas.microsoft.com/office/drawing/2014/main" id="{D8984E17-F17C-5309-1364-67DB45FE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675" y="3238500"/>
            <a:ext cx="574675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2.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3" name="Rectangle 3">
            <a:extLst>
              <a:ext uri="{FF2B5EF4-FFF2-40B4-BE49-F238E27FC236}">
                <a16:creationId xmlns:a16="http://schemas.microsoft.com/office/drawing/2014/main" id="{65768590-53DD-264E-3546-788FA476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527175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400">
                <a:solidFill>
                  <a:srgbClr val="FF9933"/>
                </a:solidFill>
              </a:rPr>
              <a:t>LA RELACIÓN QUE EXISTE ENTRE LAS PERSONAS DE LA DEIDAD</a:t>
            </a:r>
            <a:endParaRPr lang="es-ES" altLang="es-419" sz="2400">
              <a:solidFill>
                <a:srgbClr val="FF9933"/>
              </a:solidFill>
            </a:endParaRPr>
          </a:p>
        </p:txBody>
      </p:sp>
      <p:sp>
        <p:nvSpPr>
          <p:cNvPr id="1689604" name="Rectangle 4">
            <a:extLst>
              <a:ext uri="{FF2B5EF4-FFF2-40B4-BE49-F238E27FC236}">
                <a16:creationId xmlns:a16="http://schemas.microsoft.com/office/drawing/2014/main" id="{7EA8DC5D-C6FF-5D67-A797-EAAC7D21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93938"/>
            <a:ext cx="46799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300"/>
              <a:t>El padre dio a su hijo, Cristo se entregó a si mismo, y el Espíritu produjo la concepción de Jesús (Juan 3:16;Mat.18:20). </a:t>
            </a:r>
          </a:p>
        </p:txBody>
      </p:sp>
      <p:sp>
        <p:nvSpPr>
          <p:cNvPr id="1689605" name="Rectangle 5">
            <a:extLst>
              <a:ext uri="{FF2B5EF4-FFF2-40B4-BE49-F238E27FC236}">
                <a16:creationId xmlns:a16="http://schemas.microsoft.com/office/drawing/2014/main" id="{5DF199E9-6508-0A37-ECDE-78D6C5F68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814763"/>
            <a:ext cx="4859338" cy="184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300"/>
              <a:t>“El espíritu vendrá sobre ti, y el poder del Altísimo te cubrirá con su sombra por lo cual también el Santo Ser que nacerá será llamado hijo de Dios”.(Luc.1:35)</a:t>
            </a:r>
          </a:p>
        </p:txBody>
      </p:sp>
      <p:grpSp>
        <p:nvGrpSpPr>
          <p:cNvPr id="1689610" name="Group 10">
            <a:extLst>
              <a:ext uri="{FF2B5EF4-FFF2-40B4-BE49-F238E27FC236}">
                <a16:creationId xmlns:a16="http://schemas.microsoft.com/office/drawing/2014/main" id="{53460965-A082-F6A6-2BB7-28A6C4A34EFC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69850"/>
            <a:ext cx="4105275" cy="908050"/>
            <a:chOff x="249" y="255"/>
            <a:chExt cx="5398" cy="1814"/>
          </a:xfrm>
        </p:grpSpPr>
        <p:sp>
          <p:nvSpPr>
            <p:cNvPr id="1689611" name="WordArt 11">
              <a:extLst>
                <a:ext uri="{FF2B5EF4-FFF2-40B4-BE49-F238E27FC236}">
                  <a16:creationId xmlns:a16="http://schemas.microsoft.com/office/drawing/2014/main" id="{35E576BF-E2BB-699A-8539-19B2DC32BF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1689612" name="WordArt 12">
              <a:extLst>
                <a:ext uri="{FF2B5EF4-FFF2-40B4-BE49-F238E27FC236}">
                  <a16:creationId xmlns:a16="http://schemas.microsoft.com/office/drawing/2014/main" id="{B5BF50E3-95F7-2892-5072-8B6F898F25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1689613" name="WordArt 13">
              <a:extLst>
                <a:ext uri="{FF2B5EF4-FFF2-40B4-BE49-F238E27FC236}">
                  <a16:creationId xmlns:a16="http://schemas.microsoft.com/office/drawing/2014/main" id="{D01F23E1-FDFE-9162-AF4B-B7368F45057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1689614" name="WordArt 14">
            <a:extLst>
              <a:ext uri="{FF2B5EF4-FFF2-40B4-BE49-F238E27FC236}">
                <a16:creationId xmlns:a16="http://schemas.microsoft.com/office/drawing/2014/main" id="{FAD2B648-1133-485F-DC3E-0BF792579D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06463"/>
            <a:ext cx="3455988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1689620" name="Picture 20">
            <a:extLst>
              <a:ext uri="{FF2B5EF4-FFF2-40B4-BE49-F238E27FC236}">
                <a16:creationId xmlns:a16="http://schemas.microsoft.com/office/drawing/2014/main" id="{3A22D32E-ECF4-53A5-7F01-A08A0CB9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4248150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62" name="Rectangle 6">
            <a:extLst>
              <a:ext uri="{FF2B5EF4-FFF2-40B4-BE49-F238E27FC236}">
                <a16:creationId xmlns:a16="http://schemas.microsoft.com/office/drawing/2014/main" id="{5C93386F-02F3-172A-5080-8D5E25D6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133600"/>
            <a:ext cx="67325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E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400"/>
              <a:t>Todos los miembros de la deidad estaban presentes en el bautismo de Cristo: El padre, expresando palabras de ánimo y aprobación (Mat.3:17), Cristo entregándose a si mismo para ser bautizado como nuestro ejemplo Mat. 3:13-15, y el Espíritu entregándose a Jesús para impartirle su poder (Luc. 3:21,22)</a:t>
            </a:r>
          </a:p>
        </p:txBody>
      </p:sp>
      <p:grpSp>
        <p:nvGrpSpPr>
          <p:cNvPr id="633865" name="Group 9">
            <a:extLst>
              <a:ext uri="{FF2B5EF4-FFF2-40B4-BE49-F238E27FC236}">
                <a16:creationId xmlns:a16="http://schemas.microsoft.com/office/drawing/2014/main" id="{EA8B17EE-2ADB-D869-89B0-64F86BD91770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41288"/>
            <a:ext cx="4105275" cy="908050"/>
            <a:chOff x="249" y="255"/>
            <a:chExt cx="5398" cy="1814"/>
          </a:xfrm>
        </p:grpSpPr>
        <p:sp>
          <p:nvSpPr>
            <p:cNvPr id="633866" name="WordArt 10">
              <a:extLst>
                <a:ext uri="{FF2B5EF4-FFF2-40B4-BE49-F238E27FC236}">
                  <a16:creationId xmlns:a16="http://schemas.microsoft.com/office/drawing/2014/main" id="{34D473E8-3E5C-10B7-81CF-2EB0540FB16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33867" name="WordArt 11">
              <a:extLst>
                <a:ext uri="{FF2B5EF4-FFF2-40B4-BE49-F238E27FC236}">
                  <a16:creationId xmlns:a16="http://schemas.microsoft.com/office/drawing/2014/main" id="{780EEA66-DB02-7B68-CD11-020E8A0254C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33868" name="WordArt 12">
              <a:extLst>
                <a:ext uri="{FF2B5EF4-FFF2-40B4-BE49-F238E27FC236}">
                  <a16:creationId xmlns:a16="http://schemas.microsoft.com/office/drawing/2014/main" id="{A1A9792D-F4B8-28FE-0852-985E150BA2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33869" name="WordArt 13">
            <a:extLst>
              <a:ext uri="{FF2B5EF4-FFF2-40B4-BE49-F238E27FC236}">
                <a16:creationId xmlns:a16="http://schemas.microsoft.com/office/drawing/2014/main" id="{9BB08CE0-932A-669A-1D02-249DE936F0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90805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4" name="Rectangle 4">
            <a:extLst>
              <a:ext uri="{FF2B5EF4-FFF2-40B4-BE49-F238E27FC236}">
                <a16:creationId xmlns:a16="http://schemas.microsoft.com/office/drawing/2014/main" id="{680C79DC-6FDE-46C6-7D79-00F5B2F2A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4868863"/>
            <a:ext cx="50038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300"/>
              <a:t>El padre el hijo y el Espíritu Santo, estuvieron presentes en la escena.</a:t>
            </a:r>
          </a:p>
        </p:txBody>
      </p:sp>
      <p:sp>
        <p:nvSpPr>
          <p:cNvPr id="634885" name="Rectangle 5">
            <a:extLst>
              <a:ext uri="{FF2B5EF4-FFF2-40B4-BE49-F238E27FC236}">
                <a16:creationId xmlns:a16="http://schemas.microsoft.com/office/drawing/2014/main" id="{AF0B027A-80C8-C699-3007-1B43D1D40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89138"/>
            <a:ext cx="4826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/>
              <a:t>Hacia el fin de su vida terrenal, Jesús prometió enviar el Espíritu Santo en calidad de consejero o ayudador </a:t>
            </a:r>
            <a:r>
              <a:rPr lang="es-MX" altLang="es-419" u="sng"/>
              <a:t>(Juan 14:16).</a:t>
            </a:r>
          </a:p>
        </p:txBody>
      </p:sp>
      <p:sp>
        <p:nvSpPr>
          <p:cNvPr id="634886" name="Rectangle 6">
            <a:extLst>
              <a:ext uri="{FF2B5EF4-FFF2-40B4-BE49-F238E27FC236}">
                <a16:creationId xmlns:a16="http://schemas.microsoft.com/office/drawing/2014/main" id="{DEDE314B-CD46-82F5-D5DA-BF7C23031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500438"/>
            <a:ext cx="51133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/>
              <a:t>Horas más tarde, cuando colgaba de la cruz, Jesús clamó a su padre: “Dios mío, Dios mío, ¿por qué me has abandonado? Mat. 27:46</a:t>
            </a:r>
            <a:endParaRPr lang="es-ES" altLang="es-419"/>
          </a:p>
        </p:txBody>
      </p:sp>
      <p:grpSp>
        <p:nvGrpSpPr>
          <p:cNvPr id="634890" name="Group 10">
            <a:extLst>
              <a:ext uri="{FF2B5EF4-FFF2-40B4-BE49-F238E27FC236}">
                <a16:creationId xmlns:a16="http://schemas.microsoft.com/office/drawing/2014/main" id="{24360B45-71E1-AF0F-374C-ED1E3D6E25DC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88913"/>
            <a:ext cx="4105275" cy="908050"/>
            <a:chOff x="249" y="255"/>
            <a:chExt cx="5398" cy="1814"/>
          </a:xfrm>
        </p:grpSpPr>
        <p:sp>
          <p:nvSpPr>
            <p:cNvPr id="634891" name="WordArt 11">
              <a:extLst>
                <a:ext uri="{FF2B5EF4-FFF2-40B4-BE49-F238E27FC236}">
                  <a16:creationId xmlns:a16="http://schemas.microsoft.com/office/drawing/2014/main" id="{4A4A25EA-94E6-0D56-5C8F-F8F4E9B87D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634892" name="WordArt 12">
              <a:extLst>
                <a:ext uri="{FF2B5EF4-FFF2-40B4-BE49-F238E27FC236}">
                  <a16:creationId xmlns:a16="http://schemas.microsoft.com/office/drawing/2014/main" id="{66D829AD-F686-0C26-D895-38B6DAD06F5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634893" name="WordArt 13">
              <a:extLst>
                <a:ext uri="{FF2B5EF4-FFF2-40B4-BE49-F238E27FC236}">
                  <a16:creationId xmlns:a16="http://schemas.microsoft.com/office/drawing/2014/main" id="{6E558539-C9AD-997B-DE25-42B7769A602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634894" name="WordArt 14">
            <a:extLst>
              <a:ext uri="{FF2B5EF4-FFF2-40B4-BE49-F238E27FC236}">
                <a16:creationId xmlns:a16="http://schemas.microsoft.com/office/drawing/2014/main" id="{5722711D-3D4F-E72B-0BF4-4D3B1DA731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9850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634900" name="Picture 20">
            <a:extLst>
              <a:ext uri="{FF2B5EF4-FFF2-40B4-BE49-F238E27FC236}">
                <a16:creationId xmlns:a16="http://schemas.microsoft.com/office/drawing/2014/main" id="{797FCC43-F7C0-9C19-BA88-C7BD8A1C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349500"/>
            <a:ext cx="3729038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1" name="Picture 21">
            <a:extLst>
              <a:ext uri="{FF2B5EF4-FFF2-40B4-BE49-F238E27FC236}">
                <a16:creationId xmlns:a16="http://schemas.microsoft.com/office/drawing/2014/main" id="{F42ED6C5-F36D-629D-A1EF-A0CE365D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249738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72" name="WordArt 8">
            <a:extLst>
              <a:ext uri="{FF2B5EF4-FFF2-40B4-BE49-F238E27FC236}">
                <a16:creationId xmlns:a16="http://schemas.microsoft.com/office/drawing/2014/main" id="{D014F16A-88CF-02D3-CA4C-D5BFB06043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5238" y="4508500"/>
            <a:ext cx="2303462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2000" i="1" kern="1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Juan 15:26</a:t>
            </a:r>
          </a:p>
        </p:txBody>
      </p:sp>
      <p:grpSp>
        <p:nvGrpSpPr>
          <p:cNvPr id="344074" name="Group 10">
            <a:extLst>
              <a:ext uri="{FF2B5EF4-FFF2-40B4-BE49-F238E27FC236}">
                <a16:creationId xmlns:a16="http://schemas.microsoft.com/office/drawing/2014/main" id="{3DF332F4-A8C0-3A4B-75BA-4641E0EDA025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88913"/>
            <a:ext cx="4105275" cy="908050"/>
            <a:chOff x="249" y="255"/>
            <a:chExt cx="5398" cy="1814"/>
          </a:xfrm>
        </p:grpSpPr>
        <p:sp>
          <p:nvSpPr>
            <p:cNvPr id="344075" name="WordArt 11">
              <a:extLst>
                <a:ext uri="{FF2B5EF4-FFF2-40B4-BE49-F238E27FC236}">
                  <a16:creationId xmlns:a16="http://schemas.microsoft.com/office/drawing/2014/main" id="{5162D883-F634-E185-F1B6-47EC565F959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4076" name="WordArt 12">
              <a:extLst>
                <a:ext uri="{FF2B5EF4-FFF2-40B4-BE49-F238E27FC236}">
                  <a16:creationId xmlns:a16="http://schemas.microsoft.com/office/drawing/2014/main" id="{426EF3DF-6D7A-2956-78EB-10CC767345F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4077" name="WordArt 13">
              <a:extLst>
                <a:ext uri="{FF2B5EF4-FFF2-40B4-BE49-F238E27FC236}">
                  <a16:creationId xmlns:a16="http://schemas.microsoft.com/office/drawing/2014/main" id="{94266EEB-DB39-E20E-70C8-82C5F144311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4078" name="WordArt 14">
            <a:extLst>
              <a:ext uri="{FF2B5EF4-FFF2-40B4-BE49-F238E27FC236}">
                <a16:creationId xmlns:a16="http://schemas.microsoft.com/office/drawing/2014/main" id="{99B181DF-F056-1FAF-50DF-48C798631C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44079" name="WordArt 15">
            <a:extLst>
              <a:ext uri="{FF2B5EF4-FFF2-40B4-BE49-F238E27FC236}">
                <a16:creationId xmlns:a16="http://schemas.microsoft.com/office/drawing/2014/main" id="{886666E0-4058-7CE6-C5C2-27575AFB0A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2997200"/>
            <a:ext cx="4608513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oy el Padre y el Hijo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se acercan a nosotros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 través del Espíritu Santo.</a:t>
            </a:r>
          </a:p>
        </p:txBody>
      </p:sp>
      <p:sp>
        <p:nvSpPr>
          <p:cNvPr id="344082" name="WordArt 18">
            <a:extLst>
              <a:ext uri="{FF2B5EF4-FFF2-40B4-BE49-F238E27FC236}">
                <a16:creationId xmlns:a16="http://schemas.microsoft.com/office/drawing/2014/main" id="{B550FFAC-E193-7966-E4E9-24591F43CC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9613" y="2276475"/>
            <a:ext cx="2187575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H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3" name="Rectangle 3">
            <a:extLst>
              <a:ext uri="{FF2B5EF4-FFF2-40B4-BE49-F238E27FC236}">
                <a16:creationId xmlns:a16="http://schemas.microsoft.com/office/drawing/2014/main" id="{C1B93368-E947-40BD-F43A-16E2BCD6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924175"/>
            <a:ext cx="3960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000"/>
              <a:t>Cristo es la esperanza a la que apuntaban los sacrificios y festivales del antiguo testamente.</a:t>
            </a:r>
          </a:p>
        </p:txBody>
      </p:sp>
      <p:sp>
        <p:nvSpPr>
          <p:cNvPr id="348165" name="Rectangle 5">
            <a:extLst>
              <a:ext uri="{FF2B5EF4-FFF2-40B4-BE49-F238E27FC236}">
                <a16:creationId xmlns:a16="http://schemas.microsoft.com/office/drawing/2014/main" id="{D9800D6F-8B04-DF08-8877-1DFFA5BFE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92600"/>
            <a:ext cx="835183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/>
              <a:t>El es quien ocupa el lugar central de los evangelios. El es las buenas nuevas, la bendita Esperanza que proclamaron los discípulos en sus sermones y sus escritos.</a:t>
            </a:r>
          </a:p>
        </p:txBody>
      </p:sp>
      <p:grpSp>
        <p:nvGrpSpPr>
          <p:cNvPr id="348167" name="Group 7">
            <a:extLst>
              <a:ext uri="{FF2B5EF4-FFF2-40B4-BE49-F238E27FC236}">
                <a16:creationId xmlns:a16="http://schemas.microsoft.com/office/drawing/2014/main" id="{104EFE94-A83C-7087-EB7A-ACD867AC5DAB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15888"/>
            <a:ext cx="4105275" cy="908050"/>
            <a:chOff x="249" y="255"/>
            <a:chExt cx="5398" cy="1814"/>
          </a:xfrm>
        </p:grpSpPr>
        <p:sp>
          <p:nvSpPr>
            <p:cNvPr id="348168" name="WordArt 8">
              <a:extLst>
                <a:ext uri="{FF2B5EF4-FFF2-40B4-BE49-F238E27FC236}">
                  <a16:creationId xmlns:a16="http://schemas.microsoft.com/office/drawing/2014/main" id="{24165609-EC34-7F81-5A39-0997D0B398E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8169" name="WordArt 9">
              <a:extLst>
                <a:ext uri="{FF2B5EF4-FFF2-40B4-BE49-F238E27FC236}">
                  <a16:creationId xmlns:a16="http://schemas.microsoft.com/office/drawing/2014/main" id="{65627663-086B-689E-462D-8FFA933734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8170" name="WordArt 10">
              <a:extLst>
                <a:ext uri="{FF2B5EF4-FFF2-40B4-BE49-F238E27FC236}">
                  <a16:creationId xmlns:a16="http://schemas.microsoft.com/office/drawing/2014/main" id="{C82F9BEF-350F-D54C-8C6C-9787837FD5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8171" name="WordArt 11">
            <a:extLst>
              <a:ext uri="{FF2B5EF4-FFF2-40B4-BE49-F238E27FC236}">
                <a16:creationId xmlns:a16="http://schemas.microsoft.com/office/drawing/2014/main" id="{7927DD26-4387-34DC-5D20-B783C50E4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9850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48172" name="WordArt 12">
            <a:extLst>
              <a:ext uri="{FF2B5EF4-FFF2-40B4-BE49-F238E27FC236}">
                <a16:creationId xmlns:a16="http://schemas.microsoft.com/office/drawing/2014/main" id="{1DC493B8-7199-E89E-B53F-B1CB2757F3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1989138"/>
            <a:ext cx="4464050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nfoque de la Salvación</a:t>
            </a:r>
          </a:p>
        </p:txBody>
      </p:sp>
      <p:sp>
        <p:nvSpPr>
          <p:cNvPr id="348175" name="WordArt 15">
            <a:extLst>
              <a:ext uri="{FF2B5EF4-FFF2-40B4-BE49-F238E27FC236}">
                <a16:creationId xmlns:a16="http://schemas.microsoft.com/office/drawing/2014/main" id="{D55BABD5-D559-3FF4-A845-3745FDB380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1700213"/>
            <a:ext cx="1022350" cy="7921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E</a:t>
            </a:r>
          </a:p>
        </p:txBody>
      </p:sp>
      <p:pic>
        <p:nvPicPr>
          <p:cNvPr id="348177" name="Picture 17">
            <a:extLst>
              <a:ext uri="{FF2B5EF4-FFF2-40B4-BE49-F238E27FC236}">
                <a16:creationId xmlns:a16="http://schemas.microsoft.com/office/drawing/2014/main" id="{1FC6D074-D3DA-36FD-B666-B139DD01D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20938"/>
            <a:ext cx="2738438" cy="18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51866762-348B-8822-F18C-88804187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924175"/>
            <a:ext cx="47688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FF66"/>
                    </a:gs>
                    <a:gs pos="50000">
                      <a:srgbClr val="FFFF99"/>
                    </a:gs>
                    <a:gs pos="100000">
                      <a:srgbClr val="99FF6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MX" altLang="es-419" sz="2400">
                <a:solidFill>
                  <a:schemeClr val="bg1"/>
                </a:solidFill>
              </a:rPr>
              <a:t>2.El nuevo testamento testifica de su primer advenimiento hacia su venida futura, mira con esperanza hacia su retorno.</a:t>
            </a:r>
          </a:p>
        </p:txBody>
      </p:sp>
      <p:sp>
        <p:nvSpPr>
          <p:cNvPr id="347140" name="Rectangle 4">
            <a:extLst>
              <a:ext uri="{FF2B5EF4-FFF2-40B4-BE49-F238E27FC236}">
                <a16:creationId xmlns:a16="http://schemas.microsoft.com/office/drawing/2014/main" id="{AC4AFD17-045C-A919-A0EA-BD7CE387F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44675"/>
            <a:ext cx="4968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es-MX" altLang="es-419" sz="2400">
                <a:solidFill>
                  <a:schemeClr val="bg1"/>
                </a:solidFill>
              </a:rPr>
              <a:t>El antiguo testamento apunta hacia su venida futura</a:t>
            </a:r>
          </a:p>
        </p:txBody>
      </p:sp>
      <p:grpSp>
        <p:nvGrpSpPr>
          <p:cNvPr id="347149" name="Group 13">
            <a:extLst>
              <a:ext uri="{FF2B5EF4-FFF2-40B4-BE49-F238E27FC236}">
                <a16:creationId xmlns:a16="http://schemas.microsoft.com/office/drawing/2014/main" id="{E65649BE-A732-042B-84E8-0A4C75D5D83A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212725"/>
            <a:ext cx="4105275" cy="908050"/>
            <a:chOff x="249" y="255"/>
            <a:chExt cx="5398" cy="1814"/>
          </a:xfrm>
        </p:grpSpPr>
        <p:sp>
          <p:nvSpPr>
            <p:cNvPr id="347150" name="WordArt 14">
              <a:extLst>
                <a:ext uri="{FF2B5EF4-FFF2-40B4-BE49-F238E27FC236}">
                  <a16:creationId xmlns:a16="http://schemas.microsoft.com/office/drawing/2014/main" id="{6B250C97-7221-56B8-23BC-37FFFCB9F57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7151" name="WordArt 15">
              <a:extLst>
                <a:ext uri="{FF2B5EF4-FFF2-40B4-BE49-F238E27FC236}">
                  <a16:creationId xmlns:a16="http://schemas.microsoft.com/office/drawing/2014/main" id="{4CC5E7EA-63BE-6CC1-A0A4-FE124CA816E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7152" name="WordArt 16">
              <a:extLst>
                <a:ext uri="{FF2B5EF4-FFF2-40B4-BE49-F238E27FC236}">
                  <a16:creationId xmlns:a16="http://schemas.microsoft.com/office/drawing/2014/main" id="{F928DEAB-433D-2030-3154-2BD00AD44EC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7153" name="WordArt 17">
            <a:extLst>
              <a:ext uri="{FF2B5EF4-FFF2-40B4-BE49-F238E27FC236}">
                <a16:creationId xmlns:a16="http://schemas.microsoft.com/office/drawing/2014/main" id="{DBC97CB1-9A75-0BF3-4866-9229F19EB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1049338"/>
            <a:ext cx="3455988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47159" name="Picture 23">
            <a:extLst>
              <a:ext uri="{FF2B5EF4-FFF2-40B4-BE49-F238E27FC236}">
                <a16:creationId xmlns:a16="http://schemas.microsoft.com/office/drawing/2014/main" id="{3E91FF3F-E3FE-57C6-39F3-DF3FC7A8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249738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03" name="Rectangle 23">
            <a:extLst>
              <a:ext uri="{FF2B5EF4-FFF2-40B4-BE49-F238E27FC236}">
                <a16:creationId xmlns:a16="http://schemas.microsoft.com/office/drawing/2014/main" id="{73559E44-E1DD-6A8C-AC2C-05DA9E959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251075"/>
            <a:ext cx="8748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MX" altLang="es-419" sz="2400"/>
              <a:t>Uno de los mandamientos más básicos de la Escritura es:</a:t>
            </a:r>
            <a:endParaRPr lang="es-ES" altLang="es-419" sz="2400"/>
          </a:p>
        </p:txBody>
      </p:sp>
      <p:grpSp>
        <p:nvGrpSpPr>
          <p:cNvPr id="199707" name="Group 27">
            <a:extLst>
              <a:ext uri="{FF2B5EF4-FFF2-40B4-BE49-F238E27FC236}">
                <a16:creationId xmlns:a16="http://schemas.microsoft.com/office/drawing/2014/main" id="{2BCD520E-FF6F-CCE2-0C06-84EC22C41C02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15888"/>
            <a:ext cx="4105275" cy="908050"/>
            <a:chOff x="249" y="255"/>
            <a:chExt cx="5398" cy="1814"/>
          </a:xfrm>
        </p:grpSpPr>
        <p:sp>
          <p:nvSpPr>
            <p:cNvPr id="199708" name="WordArt 28">
              <a:extLst>
                <a:ext uri="{FF2B5EF4-FFF2-40B4-BE49-F238E27FC236}">
                  <a16:creationId xmlns:a16="http://schemas.microsoft.com/office/drawing/2014/main" id="{7B2316C9-5339-3B1D-3FB7-04C5FAACA90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199709" name="WordArt 29">
              <a:extLst>
                <a:ext uri="{FF2B5EF4-FFF2-40B4-BE49-F238E27FC236}">
                  <a16:creationId xmlns:a16="http://schemas.microsoft.com/office/drawing/2014/main" id="{A4028169-838C-831D-0D81-4FED08BBCE4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199710" name="WordArt 30">
              <a:extLst>
                <a:ext uri="{FF2B5EF4-FFF2-40B4-BE49-F238E27FC236}">
                  <a16:creationId xmlns:a16="http://schemas.microsoft.com/office/drawing/2014/main" id="{54E6D9BD-B90E-C7F1-FB48-9F24A5C03C6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199711" name="WordArt 31">
            <a:extLst>
              <a:ext uri="{FF2B5EF4-FFF2-40B4-BE49-F238E27FC236}">
                <a16:creationId xmlns:a16="http://schemas.microsoft.com/office/drawing/2014/main" id="{3D339927-7E81-3855-18EC-28B70A3C70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199712" name="WordArt 32">
            <a:extLst>
              <a:ext uri="{FF2B5EF4-FFF2-40B4-BE49-F238E27FC236}">
                <a16:creationId xmlns:a16="http://schemas.microsoft.com/office/drawing/2014/main" id="{BFE1B6A4-126C-0A01-FE7C-67B162F71F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16463" y="3789363"/>
            <a:ext cx="3313112" cy="11509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maras al Señor tu Dios con todo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tu corazón, y con toda tu 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Alma, y con toda tu mente"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Mat. 22:37; Deut 6:5</a:t>
            </a:r>
          </a:p>
        </p:txBody>
      </p:sp>
      <p:sp>
        <p:nvSpPr>
          <p:cNvPr id="199713" name="WordArt 33">
            <a:extLst>
              <a:ext uri="{FF2B5EF4-FFF2-40B4-BE49-F238E27FC236}">
                <a16:creationId xmlns:a16="http://schemas.microsoft.com/office/drawing/2014/main" id="{9A72BEBD-DB78-B247-9AAF-2C4D1F41F4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65550" y="3357563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" A</a:t>
            </a:r>
          </a:p>
        </p:txBody>
      </p:sp>
      <p:pic>
        <p:nvPicPr>
          <p:cNvPr id="199716" name="Picture 36">
            <a:extLst>
              <a:ext uri="{FF2B5EF4-FFF2-40B4-BE49-F238E27FC236}">
                <a16:creationId xmlns:a16="http://schemas.microsoft.com/office/drawing/2014/main" id="{609DAF24-117F-1BDB-850C-0F719167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73463"/>
            <a:ext cx="25781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>
            <a:extLst>
              <a:ext uri="{FF2B5EF4-FFF2-40B4-BE49-F238E27FC236}">
                <a16:creationId xmlns:a16="http://schemas.microsoft.com/office/drawing/2014/main" id="{19B01342-392F-1150-D800-00484B109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936750"/>
            <a:ext cx="352742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/>
              <a:t>Cristo, el mediador entre Dios y nosotros, nos une de este modo a la Deidad.</a:t>
            </a:r>
          </a:p>
          <a:p>
            <a:pPr algn="ctr"/>
            <a:r>
              <a:rPr lang="es-MX" altLang="es-419" sz="2800"/>
              <a:t> Jesús es “ el camino, la verdad y la vida” (Juan 14:6)</a:t>
            </a:r>
          </a:p>
        </p:txBody>
      </p:sp>
      <p:grpSp>
        <p:nvGrpSpPr>
          <p:cNvPr id="346117" name="Group 5">
            <a:extLst>
              <a:ext uri="{FF2B5EF4-FFF2-40B4-BE49-F238E27FC236}">
                <a16:creationId xmlns:a16="http://schemas.microsoft.com/office/drawing/2014/main" id="{65B26FD6-00B2-BE5E-02CB-9E59D42C228A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4105275" cy="908050"/>
            <a:chOff x="249" y="255"/>
            <a:chExt cx="5398" cy="1814"/>
          </a:xfrm>
        </p:grpSpPr>
        <p:sp>
          <p:nvSpPr>
            <p:cNvPr id="346118" name="WordArt 6">
              <a:extLst>
                <a:ext uri="{FF2B5EF4-FFF2-40B4-BE49-F238E27FC236}">
                  <a16:creationId xmlns:a16="http://schemas.microsoft.com/office/drawing/2014/main" id="{C1D3B5E0-1BC6-E6AD-734B-C02D379D100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6119" name="WordArt 7">
              <a:extLst>
                <a:ext uri="{FF2B5EF4-FFF2-40B4-BE49-F238E27FC236}">
                  <a16:creationId xmlns:a16="http://schemas.microsoft.com/office/drawing/2014/main" id="{C6967D0E-964F-579C-3C26-C80F216F67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6120" name="WordArt 8">
              <a:extLst>
                <a:ext uri="{FF2B5EF4-FFF2-40B4-BE49-F238E27FC236}">
                  <a16:creationId xmlns:a16="http://schemas.microsoft.com/office/drawing/2014/main" id="{2D251E57-8688-FDEF-1DD7-E50A983A83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6121" name="WordArt 9">
            <a:extLst>
              <a:ext uri="{FF2B5EF4-FFF2-40B4-BE49-F238E27FC236}">
                <a16:creationId xmlns:a16="http://schemas.microsoft.com/office/drawing/2014/main" id="{9B2AA1ED-1536-65BF-AE20-294F46F1FB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76825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46127" name="Picture 15">
            <a:extLst>
              <a:ext uri="{FF2B5EF4-FFF2-40B4-BE49-F238E27FC236}">
                <a16:creationId xmlns:a16="http://schemas.microsoft.com/office/drawing/2014/main" id="{5A7586E9-9E5C-09B1-559F-A9915F61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4249737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>
            <a:extLst>
              <a:ext uri="{FF2B5EF4-FFF2-40B4-BE49-F238E27FC236}">
                <a16:creationId xmlns:a16="http://schemas.microsoft.com/office/drawing/2014/main" id="{99A6973F-123F-822D-CEFA-A7540D1AF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143125"/>
            <a:ext cx="446405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800" b="0"/>
              <a:t>Al mirar a la cruz contemplamos el corazón de Dios. Ahí Cristo se convirtió en nuestra sabiduría, justificación, santificación y redención (1Cor.1:30).</a:t>
            </a:r>
          </a:p>
        </p:txBody>
      </p:sp>
      <p:grpSp>
        <p:nvGrpSpPr>
          <p:cNvPr id="345092" name="Group 4">
            <a:extLst>
              <a:ext uri="{FF2B5EF4-FFF2-40B4-BE49-F238E27FC236}">
                <a16:creationId xmlns:a16="http://schemas.microsoft.com/office/drawing/2014/main" id="{C59EC93E-CC63-D8AC-5CDC-53E14F29BD15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188913"/>
            <a:ext cx="4105275" cy="908050"/>
            <a:chOff x="249" y="255"/>
            <a:chExt cx="5398" cy="1814"/>
          </a:xfrm>
        </p:grpSpPr>
        <p:sp>
          <p:nvSpPr>
            <p:cNvPr id="345093" name="WordArt 5">
              <a:extLst>
                <a:ext uri="{FF2B5EF4-FFF2-40B4-BE49-F238E27FC236}">
                  <a16:creationId xmlns:a16="http://schemas.microsoft.com/office/drawing/2014/main" id="{693DF52C-146B-9BA4-151D-2A8911725F6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45094" name="WordArt 6">
              <a:extLst>
                <a:ext uri="{FF2B5EF4-FFF2-40B4-BE49-F238E27FC236}">
                  <a16:creationId xmlns:a16="http://schemas.microsoft.com/office/drawing/2014/main" id="{444489C0-DD25-F110-88DB-53E23C8C62B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45095" name="WordArt 7">
              <a:extLst>
                <a:ext uri="{FF2B5EF4-FFF2-40B4-BE49-F238E27FC236}">
                  <a16:creationId xmlns:a16="http://schemas.microsoft.com/office/drawing/2014/main" id="{41329F30-DD73-FB98-AEF3-38F9D6F11ED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45096" name="WordArt 8">
            <a:extLst>
              <a:ext uri="{FF2B5EF4-FFF2-40B4-BE49-F238E27FC236}">
                <a16:creationId xmlns:a16="http://schemas.microsoft.com/office/drawing/2014/main" id="{45BD8AF2-7058-56BB-8D10-581F27FC54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2725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345102" name="Picture 14">
            <a:extLst>
              <a:ext uri="{FF2B5EF4-FFF2-40B4-BE49-F238E27FC236}">
                <a16:creationId xmlns:a16="http://schemas.microsoft.com/office/drawing/2014/main" id="{FDB6FB13-264B-4FFC-88BD-C225A93C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9500"/>
            <a:ext cx="4249738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F16CE409-128F-0D31-A2F6-B79EADB4F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492375"/>
            <a:ext cx="446405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/>
              <a:t>Cristo revelo ante el universo el infinito amor y el poder salvador de la Deidad.</a:t>
            </a:r>
          </a:p>
        </p:txBody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3859C460-48DE-FB9D-8FCF-BFDF17A7B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05263"/>
            <a:ext cx="84248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Reveló un Dios  que estuvo dispuesto a sufrir la agonía de la separación, debido a su amor incondicional por este planeta rebelde. </a:t>
            </a:r>
          </a:p>
        </p:txBody>
      </p:sp>
      <p:grpSp>
        <p:nvGrpSpPr>
          <p:cNvPr id="355336" name="Group 8">
            <a:extLst>
              <a:ext uri="{FF2B5EF4-FFF2-40B4-BE49-F238E27FC236}">
                <a16:creationId xmlns:a16="http://schemas.microsoft.com/office/drawing/2014/main" id="{8317AD6E-2F55-213D-6A15-0A9C4E326D1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88913"/>
            <a:ext cx="4105275" cy="908050"/>
            <a:chOff x="249" y="255"/>
            <a:chExt cx="5398" cy="1814"/>
          </a:xfrm>
        </p:grpSpPr>
        <p:sp>
          <p:nvSpPr>
            <p:cNvPr id="355337" name="WordArt 9">
              <a:extLst>
                <a:ext uri="{FF2B5EF4-FFF2-40B4-BE49-F238E27FC236}">
                  <a16:creationId xmlns:a16="http://schemas.microsoft.com/office/drawing/2014/main" id="{F80E007F-BB3F-25A8-35C9-1A8F9BCDCEB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5338" name="WordArt 10">
              <a:extLst>
                <a:ext uri="{FF2B5EF4-FFF2-40B4-BE49-F238E27FC236}">
                  <a16:creationId xmlns:a16="http://schemas.microsoft.com/office/drawing/2014/main" id="{2607861A-4BD4-0191-5D7E-232A5C766F0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5339" name="WordArt 11">
              <a:extLst>
                <a:ext uri="{FF2B5EF4-FFF2-40B4-BE49-F238E27FC236}">
                  <a16:creationId xmlns:a16="http://schemas.microsoft.com/office/drawing/2014/main" id="{65A39607-8259-A0A0-E71E-FD17943F1CD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5340" name="WordArt 12">
            <a:extLst>
              <a:ext uri="{FF2B5EF4-FFF2-40B4-BE49-F238E27FC236}">
                <a16:creationId xmlns:a16="http://schemas.microsoft.com/office/drawing/2014/main" id="{660FC932-1F44-D922-BED4-26B14538AE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9850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355341" name="WordArt 13">
            <a:extLst>
              <a:ext uri="{FF2B5EF4-FFF2-40B4-BE49-F238E27FC236}">
                <a16:creationId xmlns:a16="http://schemas.microsoft.com/office/drawing/2014/main" id="{F4AD7712-2082-5769-504A-A9BCB1F0DD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7675" y="1916113"/>
            <a:ext cx="4464050" cy="406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l único Dios verdadero es el Dios de la Cruz</a:t>
            </a:r>
          </a:p>
        </p:txBody>
      </p:sp>
      <p:sp>
        <p:nvSpPr>
          <p:cNvPr id="355344" name="WordArt 16">
            <a:extLst>
              <a:ext uri="{FF2B5EF4-FFF2-40B4-BE49-F238E27FC236}">
                <a16:creationId xmlns:a16="http://schemas.microsoft.com/office/drawing/2014/main" id="{71EFB72D-6BA0-57A8-F6AA-44D401D227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63738" y="1557338"/>
            <a:ext cx="1095375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E</a:t>
            </a:r>
          </a:p>
        </p:txBody>
      </p:sp>
      <p:pic>
        <p:nvPicPr>
          <p:cNvPr id="355346" name="Picture 18">
            <a:extLst>
              <a:ext uri="{FF2B5EF4-FFF2-40B4-BE49-F238E27FC236}">
                <a16:creationId xmlns:a16="http://schemas.microsoft.com/office/drawing/2014/main" id="{FC5BC576-1470-6D27-5A72-3190D2D95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276475"/>
            <a:ext cx="2954338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1F14BE9B-6231-5EFD-E54D-54C952E8C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724150"/>
            <a:ext cx="4465638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 sz="2800"/>
              <a:t>Reconciliaos, “y la paz de Dios, que sobrepasa todo entendimiento, guardará vuestros corazones y vuestros pensamientos en Cristo Jesús” Fil. 4:7</a:t>
            </a:r>
          </a:p>
        </p:txBody>
      </p:sp>
      <p:sp>
        <p:nvSpPr>
          <p:cNvPr id="354308" name="WordArt 4">
            <a:extLst>
              <a:ext uri="{FF2B5EF4-FFF2-40B4-BE49-F238E27FC236}">
                <a16:creationId xmlns:a16="http://schemas.microsoft.com/office/drawing/2014/main" id="{6D81E0AD-A65B-2303-BB9D-77B21DA311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9975" y="1844675"/>
            <a:ext cx="4824413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800" i="1" kern="10">
                <a:solidFill>
                  <a:srgbClr val="FF9933"/>
                </a:solidFill>
                <a:latin typeface="Arial Black" panose="020B0A04020102020204" pitchFamily="34" charset="0"/>
              </a:rPr>
              <a:t>Desde esa cruz Dios proclama su</a:t>
            </a:r>
          </a:p>
          <a:p>
            <a:pPr algn="ctr"/>
            <a:r>
              <a:rPr lang="es-419" sz="800" i="1" kern="10">
                <a:solidFill>
                  <a:srgbClr val="FF9933"/>
                </a:solidFill>
                <a:latin typeface="Arial Black" panose="020B0A04020102020204" pitchFamily="34" charset="0"/>
              </a:rPr>
              <a:t>amorosa invitación a nosotros: </a:t>
            </a:r>
          </a:p>
        </p:txBody>
      </p:sp>
      <p:grpSp>
        <p:nvGrpSpPr>
          <p:cNvPr id="354313" name="Group 9">
            <a:extLst>
              <a:ext uri="{FF2B5EF4-FFF2-40B4-BE49-F238E27FC236}">
                <a16:creationId xmlns:a16="http://schemas.microsoft.com/office/drawing/2014/main" id="{C8027C5E-25FA-966A-F0E7-F43B384B5F85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15888"/>
            <a:ext cx="4105275" cy="908050"/>
            <a:chOff x="249" y="255"/>
            <a:chExt cx="5398" cy="1814"/>
          </a:xfrm>
        </p:grpSpPr>
        <p:sp>
          <p:nvSpPr>
            <p:cNvPr id="354314" name="WordArt 10">
              <a:extLst>
                <a:ext uri="{FF2B5EF4-FFF2-40B4-BE49-F238E27FC236}">
                  <a16:creationId xmlns:a16="http://schemas.microsoft.com/office/drawing/2014/main" id="{676252DC-EBED-B30B-2A56-D7CCE3006D3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354315" name="WordArt 11">
              <a:extLst>
                <a:ext uri="{FF2B5EF4-FFF2-40B4-BE49-F238E27FC236}">
                  <a16:creationId xmlns:a16="http://schemas.microsoft.com/office/drawing/2014/main" id="{D47B2AA8-054C-CED6-29C0-D8E83697994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354316" name="WordArt 12">
              <a:extLst>
                <a:ext uri="{FF2B5EF4-FFF2-40B4-BE49-F238E27FC236}">
                  <a16:creationId xmlns:a16="http://schemas.microsoft.com/office/drawing/2014/main" id="{BD6DA749-BA52-84D9-2D61-9547DAF5C52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354317" name="WordArt 13">
            <a:extLst>
              <a:ext uri="{FF2B5EF4-FFF2-40B4-BE49-F238E27FC236}">
                <a16:creationId xmlns:a16="http://schemas.microsoft.com/office/drawing/2014/main" id="{D01EFA64-1A53-5872-A1A9-298CBA9E99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9850" y="952500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 2.  La Trinidad</a:t>
            </a:r>
          </a:p>
        </p:txBody>
      </p:sp>
      <p:pic>
        <p:nvPicPr>
          <p:cNvPr id="354323" name="Picture 19">
            <a:extLst>
              <a:ext uri="{FF2B5EF4-FFF2-40B4-BE49-F238E27FC236}">
                <a16:creationId xmlns:a16="http://schemas.microsoft.com/office/drawing/2014/main" id="{1227E7CE-6639-CD91-CBAE-3ADA78E7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275"/>
            <a:ext cx="4249738" cy="283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8" name="Rectangle 6">
            <a:extLst>
              <a:ext uri="{FF2B5EF4-FFF2-40B4-BE49-F238E27FC236}">
                <a16:creationId xmlns:a16="http://schemas.microsoft.com/office/drawing/2014/main" id="{63179062-01C6-D622-66C7-F87BCE5A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565400"/>
            <a:ext cx="43211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por otra parte, no podemos descubrir las cosas profundas  de Dios buscándolas por cuenta</a:t>
            </a:r>
            <a:r>
              <a:rPr lang="es-MX" altLang="es-419" sz="2300"/>
              <a:t> </a:t>
            </a:r>
            <a:r>
              <a:rPr lang="es-MX" altLang="es-419" sz="2400"/>
              <a:t>propia (Job 11:7)</a:t>
            </a:r>
            <a:endParaRPr lang="es-ES" altLang="es-419" sz="2400"/>
          </a:p>
        </p:txBody>
      </p:sp>
      <p:grpSp>
        <p:nvGrpSpPr>
          <p:cNvPr id="202763" name="Group 11">
            <a:extLst>
              <a:ext uri="{FF2B5EF4-FFF2-40B4-BE49-F238E27FC236}">
                <a16:creationId xmlns:a16="http://schemas.microsoft.com/office/drawing/2014/main" id="{FD210335-2278-7744-741D-3A90B7DFCE39}"/>
              </a:ext>
            </a:extLst>
          </p:cNvPr>
          <p:cNvGrpSpPr>
            <a:grpSpLocks/>
          </p:cNvGrpSpPr>
          <p:nvPr/>
        </p:nvGrpSpPr>
        <p:grpSpPr bwMode="auto">
          <a:xfrm>
            <a:off x="106363" y="115888"/>
            <a:ext cx="4105275" cy="908050"/>
            <a:chOff x="249" y="255"/>
            <a:chExt cx="5398" cy="1814"/>
          </a:xfrm>
        </p:grpSpPr>
        <p:sp>
          <p:nvSpPr>
            <p:cNvPr id="202764" name="WordArt 12">
              <a:extLst>
                <a:ext uri="{FF2B5EF4-FFF2-40B4-BE49-F238E27FC236}">
                  <a16:creationId xmlns:a16="http://schemas.microsoft.com/office/drawing/2014/main" id="{5822236F-0AB3-C0C4-AA03-AAD64CF09BD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2765" name="WordArt 13">
              <a:extLst>
                <a:ext uri="{FF2B5EF4-FFF2-40B4-BE49-F238E27FC236}">
                  <a16:creationId xmlns:a16="http://schemas.microsoft.com/office/drawing/2014/main" id="{793546B1-6E3C-0AC7-C726-BA835BDC196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2766" name="WordArt 14">
              <a:extLst>
                <a:ext uri="{FF2B5EF4-FFF2-40B4-BE49-F238E27FC236}">
                  <a16:creationId xmlns:a16="http://schemas.microsoft.com/office/drawing/2014/main" id="{E84A8E2E-056A-9E4E-11C9-01D13E3212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2767" name="WordArt 15">
            <a:extLst>
              <a:ext uri="{FF2B5EF4-FFF2-40B4-BE49-F238E27FC236}">
                <a16:creationId xmlns:a16="http://schemas.microsoft.com/office/drawing/2014/main" id="{5D7B59A5-E227-6FE7-4839-AEEB3FB02D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2363" y="952500"/>
            <a:ext cx="3455987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02768" name="WordArt 16">
            <a:extLst>
              <a:ext uri="{FF2B5EF4-FFF2-40B4-BE49-F238E27FC236}">
                <a16:creationId xmlns:a16="http://schemas.microsoft.com/office/drawing/2014/main" id="{B3226A41-8C7A-2E93-227E-7B37CEAE0B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1604963"/>
            <a:ext cx="2232025" cy="11509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o podemos amar a Alguien</a:t>
            </a:r>
          </a:p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del cual no sabemos Nada</a:t>
            </a:r>
          </a:p>
        </p:txBody>
      </p:sp>
      <p:sp>
        <p:nvSpPr>
          <p:cNvPr id="202771" name="WordArt 19">
            <a:extLst>
              <a:ext uri="{FF2B5EF4-FFF2-40B4-BE49-F238E27FC236}">
                <a16:creationId xmlns:a16="http://schemas.microsoft.com/office/drawing/2014/main" id="{17ACBDCE-DC6C-1EEC-FE80-3701D668E7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1316038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N</a:t>
            </a:r>
          </a:p>
        </p:txBody>
      </p:sp>
      <p:pic>
        <p:nvPicPr>
          <p:cNvPr id="202773" name="Picture 21">
            <a:extLst>
              <a:ext uri="{FF2B5EF4-FFF2-40B4-BE49-F238E27FC236}">
                <a16:creationId xmlns:a16="http://schemas.microsoft.com/office/drawing/2014/main" id="{B285A84E-1031-D8A7-AA50-62D0EF1D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05911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6" name="WordArt 8">
            <a:extLst>
              <a:ext uri="{FF2B5EF4-FFF2-40B4-BE49-F238E27FC236}">
                <a16:creationId xmlns:a16="http://schemas.microsoft.com/office/drawing/2014/main" id="{CB647E4A-2C71-8384-45EA-C67BF37F1E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9750" y="1773238"/>
            <a:ext cx="3168650" cy="34559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2000" kern="10"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¿Cómo podemos</a:t>
            </a:r>
          </a:p>
          <a:p>
            <a:pPr algn="ctr"/>
            <a:r>
              <a:rPr lang="es-419" sz="2000" kern="10"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entonces conocer </a:t>
            </a:r>
          </a:p>
          <a:p>
            <a:pPr algn="ctr"/>
            <a:r>
              <a:rPr lang="es-419" sz="2000" kern="10"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y amar al Creador? </a:t>
            </a:r>
          </a:p>
        </p:txBody>
      </p:sp>
      <p:grpSp>
        <p:nvGrpSpPr>
          <p:cNvPr id="201741" name="Group 13">
            <a:extLst>
              <a:ext uri="{FF2B5EF4-FFF2-40B4-BE49-F238E27FC236}">
                <a16:creationId xmlns:a16="http://schemas.microsoft.com/office/drawing/2014/main" id="{01E9173B-20FC-A340-14E9-AC34DD52742F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4105275" cy="908050"/>
            <a:chOff x="249" y="255"/>
            <a:chExt cx="5398" cy="1814"/>
          </a:xfrm>
        </p:grpSpPr>
        <p:sp>
          <p:nvSpPr>
            <p:cNvPr id="201742" name="WordArt 14">
              <a:extLst>
                <a:ext uri="{FF2B5EF4-FFF2-40B4-BE49-F238E27FC236}">
                  <a16:creationId xmlns:a16="http://schemas.microsoft.com/office/drawing/2014/main" id="{0DA6DAA7-341F-6960-0434-582A1B86B4E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1743" name="WordArt 15">
              <a:extLst>
                <a:ext uri="{FF2B5EF4-FFF2-40B4-BE49-F238E27FC236}">
                  <a16:creationId xmlns:a16="http://schemas.microsoft.com/office/drawing/2014/main" id="{6EA91AE6-1C43-C2A9-AA73-1FC3FDBD7D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1744" name="WordArt 16">
              <a:extLst>
                <a:ext uri="{FF2B5EF4-FFF2-40B4-BE49-F238E27FC236}">
                  <a16:creationId xmlns:a16="http://schemas.microsoft.com/office/drawing/2014/main" id="{8274E943-ED84-27A7-EF2F-86D190ED12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1745" name="WordArt 17">
            <a:extLst>
              <a:ext uri="{FF2B5EF4-FFF2-40B4-BE49-F238E27FC236}">
                <a16:creationId xmlns:a16="http://schemas.microsoft.com/office/drawing/2014/main" id="{5A3F1C15-3F7C-73E2-062E-3E09C30CE8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201750" name="Picture 22">
            <a:extLst>
              <a:ext uri="{FF2B5EF4-FFF2-40B4-BE49-F238E27FC236}">
                <a16:creationId xmlns:a16="http://schemas.microsoft.com/office/drawing/2014/main" id="{B015BA42-5281-B5EC-498A-BCE753FDC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052513"/>
            <a:ext cx="3987800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4" name="Rectangle 8">
            <a:extLst>
              <a:ext uri="{FF2B5EF4-FFF2-40B4-BE49-F238E27FC236}">
                <a16:creationId xmlns:a16="http://schemas.microsoft.com/office/drawing/2014/main" id="{6A0AE3AB-7C59-6BE9-313C-A37898F7F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709738"/>
            <a:ext cx="49323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s-MX" altLang="es-419"/>
              <a:t>La mayor manifestación del amor de Dios llego hasta nosotros por medio de su suprema revelación, es decir, de Jesucristo, su hijo.</a:t>
            </a:r>
            <a:r>
              <a:rPr lang="es-ES" altLang="es-419"/>
              <a:t> </a:t>
            </a:r>
          </a:p>
        </p:txBody>
      </p:sp>
      <p:sp>
        <p:nvSpPr>
          <p:cNvPr id="203785" name="Rectangle 9">
            <a:extLst>
              <a:ext uri="{FF2B5EF4-FFF2-40B4-BE49-F238E27FC236}">
                <a16:creationId xmlns:a16="http://schemas.microsoft.com/office/drawing/2014/main" id="{E619FA08-FC1D-1ED7-4A05-034EFE94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141663"/>
            <a:ext cx="4787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s-MX" altLang="es-419"/>
              <a:t>Por medio de JESÚS PODEMOS CONOCER AL PADRE. </a:t>
            </a:r>
            <a:endParaRPr lang="es-ES" altLang="es-419"/>
          </a:p>
        </p:txBody>
      </p:sp>
      <p:sp>
        <p:nvSpPr>
          <p:cNvPr id="203786" name="Rectangle 10">
            <a:extLst>
              <a:ext uri="{FF2B5EF4-FFF2-40B4-BE49-F238E27FC236}">
                <a16:creationId xmlns:a16="http://schemas.microsoft.com/office/drawing/2014/main" id="{65AB59E5-C2AD-753F-EC76-8689DC57E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3860800"/>
            <a:ext cx="47529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MX" altLang="es-419" sz="2400"/>
              <a:t>Como declara Juan: “Sabemos que el Hijo de Dios ha venido, y nos ha dado entendimiento para conocer al que es verdadero. (1 Juan 5:20).</a:t>
            </a:r>
            <a:r>
              <a:rPr lang="es-ES" altLang="es-419" sz="2400"/>
              <a:t> </a:t>
            </a:r>
          </a:p>
        </p:txBody>
      </p:sp>
      <p:grpSp>
        <p:nvGrpSpPr>
          <p:cNvPr id="203791" name="Group 15">
            <a:extLst>
              <a:ext uri="{FF2B5EF4-FFF2-40B4-BE49-F238E27FC236}">
                <a16:creationId xmlns:a16="http://schemas.microsoft.com/office/drawing/2014/main" id="{AA5210C2-D4BA-DF3F-D2C7-AB27BD1FEE7A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4105275" cy="908050"/>
            <a:chOff x="249" y="255"/>
            <a:chExt cx="5398" cy="1814"/>
          </a:xfrm>
        </p:grpSpPr>
        <p:sp>
          <p:nvSpPr>
            <p:cNvPr id="203792" name="WordArt 16">
              <a:extLst>
                <a:ext uri="{FF2B5EF4-FFF2-40B4-BE49-F238E27FC236}">
                  <a16:creationId xmlns:a16="http://schemas.microsoft.com/office/drawing/2014/main" id="{4ED0792D-5CC8-751D-31A3-177D4584A5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3793" name="WordArt 17">
              <a:extLst>
                <a:ext uri="{FF2B5EF4-FFF2-40B4-BE49-F238E27FC236}">
                  <a16:creationId xmlns:a16="http://schemas.microsoft.com/office/drawing/2014/main" id="{EF447801-8111-9B40-B336-DF9946E6A04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3794" name="WordArt 18">
              <a:extLst>
                <a:ext uri="{FF2B5EF4-FFF2-40B4-BE49-F238E27FC236}">
                  <a16:creationId xmlns:a16="http://schemas.microsoft.com/office/drawing/2014/main" id="{877D8276-0152-5B28-8B40-600BD2F7E8C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3795" name="WordArt 19">
            <a:extLst>
              <a:ext uri="{FF2B5EF4-FFF2-40B4-BE49-F238E27FC236}">
                <a16:creationId xmlns:a16="http://schemas.microsoft.com/office/drawing/2014/main" id="{2B2662B6-6B4B-4482-4331-49986DA650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1025525"/>
            <a:ext cx="3455988" cy="5318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pic>
        <p:nvPicPr>
          <p:cNvPr id="203800" name="Picture 24">
            <a:extLst>
              <a:ext uri="{FF2B5EF4-FFF2-40B4-BE49-F238E27FC236}">
                <a16:creationId xmlns:a16="http://schemas.microsoft.com/office/drawing/2014/main" id="{FE1D30C1-0594-2559-B33D-1BE2459B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765175"/>
            <a:ext cx="4291012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2" name="Rectangle 12">
            <a:extLst>
              <a:ext uri="{FF2B5EF4-FFF2-40B4-BE49-F238E27FC236}">
                <a16:creationId xmlns:a16="http://schemas.microsoft.com/office/drawing/2014/main" id="{E8637034-B0ED-C0FE-E20B-F449558D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4392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altLang="es-419" sz="2400"/>
              <a:t>A diferencia de otros procesos de investigación</a:t>
            </a:r>
            <a:endParaRPr lang="es-ES" altLang="es-419" sz="2400"/>
          </a:p>
        </p:txBody>
      </p:sp>
      <p:sp>
        <p:nvSpPr>
          <p:cNvPr id="204813" name="Rectangle 13">
            <a:extLst>
              <a:ext uri="{FF2B5EF4-FFF2-40B4-BE49-F238E27FC236}">
                <a16:creationId xmlns:a16="http://schemas.microsoft.com/office/drawing/2014/main" id="{DE379A46-52FB-9938-CC76-0F200A9D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4005263"/>
            <a:ext cx="3386137" cy="1495425"/>
          </a:xfrm>
          <a:prstGeom prst="rect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419" sz="2300">
                <a:solidFill>
                  <a:schemeClr val="tx2"/>
                </a:solidFill>
              </a:rPr>
              <a:t>El conocimiento de Dios tiene tanto que ver con el corazón como el cerebro</a:t>
            </a:r>
            <a:endParaRPr lang="es-ES" altLang="es-419" sz="2300">
              <a:solidFill>
                <a:schemeClr val="tx2"/>
              </a:solidFill>
            </a:endParaRPr>
          </a:p>
        </p:txBody>
      </p:sp>
      <p:grpSp>
        <p:nvGrpSpPr>
          <p:cNvPr id="204827" name="Group 27">
            <a:extLst>
              <a:ext uri="{FF2B5EF4-FFF2-40B4-BE49-F238E27FC236}">
                <a16:creationId xmlns:a16="http://schemas.microsoft.com/office/drawing/2014/main" id="{52298262-4B53-18D0-E7C1-B2F449373F0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60350"/>
            <a:ext cx="4105275" cy="908050"/>
            <a:chOff x="249" y="255"/>
            <a:chExt cx="5398" cy="1814"/>
          </a:xfrm>
        </p:grpSpPr>
        <p:sp>
          <p:nvSpPr>
            <p:cNvPr id="204828" name="WordArt 28">
              <a:extLst>
                <a:ext uri="{FF2B5EF4-FFF2-40B4-BE49-F238E27FC236}">
                  <a16:creationId xmlns:a16="http://schemas.microsoft.com/office/drawing/2014/main" id="{B11511FD-97D0-C077-8A98-CEE38F5A8D1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49" y="1046"/>
              <a:ext cx="317" cy="47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Impact" panose="020B0806030902050204" pitchFamily="34" charset="0"/>
                </a:rPr>
                <a:t>1. </a:t>
              </a:r>
            </a:p>
          </p:txBody>
        </p:sp>
        <p:sp>
          <p:nvSpPr>
            <p:cNvPr id="204829" name="WordArt 29">
              <a:extLst>
                <a:ext uri="{FF2B5EF4-FFF2-40B4-BE49-F238E27FC236}">
                  <a16:creationId xmlns:a16="http://schemas.microsoft.com/office/drawing/2014/main" id="{8A512B50-62A8-D8E3-9DAA-6A98934E2B1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03" y="255"/>
              <a:ext cx="771" cy="181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latin typeface="Edwardian Script ITC" panose="030303020407070D0804" pitchFamily="66" charset="0"/>
                </a:rPr>
                <a:t>L </a:t>
              </a:r>
            </a:p>
          </p:txBody>
        </p:sp>
        <p:sp>
          <p:nvSpPr>
            <p:cNvPr id="204830" name="WordArt 30">
              <a:extLst>
                <a:ext uri="{FF2B5EF4-FFF2-40B4-BE49-F238E27FC236}">
                  <a16:creationId xmlns:a16="http://schemas.microsoft.com/office/drawing/2014/main" id="{6BAE534C-24C1-1580-91B3-098B599DE22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246" y="1024"/>
              <a:ext cx="4401" cy="77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s-419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E6DCAC"/>
                      </a:gs>
                      <a:gs pos="12000">
                        <a:srgbClr val="E6D78A"/>
                      </a:gs>
                      <a:gs pos="30000">
                        <a:srgbClr val="C7AC4C"/>
                      </a:gs>
                      <a:gs pos="45000">
                        <a:srgbClr val="E6D78A"/>
                      </a:gs>
                      <a:gs pos="77000">
                        <a:srgbClr val="C7AC4C"/>
                      </a:gs>
                      <a:gs pos="100000">
                        <a:srgbClr val="E6DCAC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   A   DOCTRINA DE DIOS.</a:t>
              </a:r>
            </a:p>
          </p:txBody>
        </p:sp>
      </p:grpSp>
      <p:sp>
        <p:nvSpPr>
          <p:cNvPr id="204831" name="WordArt 31">
            <a:extLst>
              <a:ext uri="{FF2B5EF4-FFF2-40B4-BE49-F238E27FC236}">
                <a16:creationId xmlns:a16="http://schemas.microsoft.com/office/drawing/2014/main" id="{BFC1A5DD-CF61-05F8-B735-28B9179ED1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2363" y="1096963"/>
            <a:ext cx="3455987" cy="5318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2700000" scaled="1"/>
                </a:gradFill>
                <a:cs typeface="Arial" panose="020B0604020202020204" pitchFamily="34" charset="0"/>
              </a:rPr>
              <a:t>2.  La Trinidad</a:t>
            </a:r>
          </a:p>
        </p:txBody>
      </p:sp>
      <p:sp>
        <p:nvSpPr>
          <p:cNvPr id="204832" name="WordArt 32">
            <a:extLst>
              <a:ext uri="{FF2B5EF4-FFF2-40B4-BE49-F238E27FC236}">
                <a16:creationId xmlns:a16="http://schemas.microsoft.com/office/drawing/2014/main" id="{67C80BF4-13BA-1161-FC79-71D9C8D299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24525" y="2852738"/>
            <a:ext cx="2232025" cy="5762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omo conocer a Dios</a:t>
            </a:r>
          </a:p>
        </p:txBody>
      </p:sp>
      <p:sp>
        <p:nvSpPr>
          <p:cNvPr id="204835" name="WordArt 35">
            <a:extLst>
              <a:ext uri="{FF2B5EF4-FFF2-40B4-BE49-F238E27FC236}">
                <a16:creationId xmlns:a16="http://schemas.microsoft.com/office/drawing/2014/main" id="{7DE012E4-E94D-8FA8-22FA-B0567A9C63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2492375"/>
            <a:ext cx="1093788" cy="1079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¿ C</a:t>
            </a:r>
          </a:p>
        </p:txBody>
      </p:sp>
      <p:sp>
        <p:nvSpPr>
          <p:cNvPr id="204836" name="WordArt 36">
            <a:extLst>
              <a:ext uri="{FF2B5EF4-FFF2-40B4-BE49-F238E27FC236}">
                <a16:creationId xmlns:a16="http://schemas.microsoft.com/office/drawing/2014/main" id="{CF243948-4981-20D7-6D21-869C9B27E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01013" y="2492375"/>
            <a:ext cx="431800" cy="9350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419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3012"/>
                    </a:gs>
                    <a:gs pos="15000">
                      <a:srgbClr val="A65528"/>
                    </a:gs>
                    <a:gs pos="35000">
                      <a:srgbClr val="D49E6C"/>
                    </a:gs>
                    <a:gs pos="50000">
                      <a:srgbClr val="D6B19C"/>
                    </a:gs>
                    <a:gs pos="65000">
                      <a:srgbClr val="D49E6C"/>
                    </a:gs>
                    <a:gs pos="85000">
                      <a:srgbClr val="A65528"/>
                    </a:gs>
                    <a:gs pos="100000">
                      <a:srgbClr val="663012"/>
                    </a:gs>
                  </a:gsLst>
                  <a:lin ang="5400000" scaled="1"/>
                </a:gradFill>
                <a:latin typeface="Edwardian Script ITC" panose="030303020407070D0804" pitchFamily="66" charset="0"/>
              </a:rPr>
              <a:t>?</a:t>
            </a:r>
          </a:p>
        </p:txBody>
      </p:sp>
      <p:pic>
        <p:nvPicPr>
          <p:cNvPr id="204838" name="Picture 38">
            <a:extLst>
              <a:ext uri="{FF2B5EF4-FFF2-40B4-BE49-F238E27FC236}">
                <a16:creationId xmlns:a16="http://schemas.microsoft.com/office/drawing/2014/main" id="{F62AFEA1-B87D-9DF8-6ACF-2FE9D8F13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252730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co">
  <a:themeElements>
    <a:clrScheme name="Ec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99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419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9900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419" sz="22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Ec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 Doctrinas y 28 Creencias</Template>
  <TotalTime>6</TotalTime>
  <Words>3011</Words>
  <Application>Microsoft Office PowerPoint</Application>
  <PresentationFormat>Presentación en pantalla (4:3)</PresentationFormat>
  <Paragraphs>406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0" baseType="lpstr">
      <vt:lpstr>Arial</vt:lpstr>
      <vt:lpstr>Times New Roman</vt:lpstr>
      <vt:lpstr>Wingdings</vt:lpstr>
      <vt:lpstr>Arial Rounded MT Bold</vt:lpstr>
      <vt:lpstr>Brush Script MT</vt:lpstr>
      <vt:lpstr>Monotype Corsiva</vt:lpstr>
      <vt:lpstr>Eco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Willinthon Sanchez Salvador</dc:creator>
  <cp:lastModifiedBy>Willinthon Sanchez Salvador</cp:lastModifiedBy>
  <cp:revision>2</cp:revision>
  <dcterms:created xsi:type="dcterms:W3CDTF">2024-02-06T16:16:04Z</dcterms:created>
  <dcterms:modified xsi:type="dcterms:W3CDTF">2024-02-06T16:22:11Z</dcterms:modified>
</cp:coreProperties>
</file>