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Lst>
  <p:notesMasterIdLst>
    <p:notesMasterId r:id="rId56"/>
  </p:notesMasterIdLst>
  <p:sldIdLst>
    <p:sldId id="310" r:id="rId2"/>
    <p:sldId id="1062" r:id="rId3"/>
    <p:sldId id="1261" r:id="rId4"/>
    <p:sldId id="1063" r:id="rId5"/>
    <p:sldId id="1262" r:id="rId6"/>
    <p:sldId id="1518" r:id="rId7"/>
    <p:sldId id="1064" r:id="rId8"/>
    <p:sldId id="1263" r:id="rId9"/>
    <p:sldId id="1519" r:id="rId10"/>
    <p:sldId id="1065" r:id="rId11"/>
    <p:sldId id="1264" r:id="rId12"/>
    <p:sldId id="1265" r:id="rId13"/>
    <p:sldId id="1066" r:id="rId14"/>
    <p:sldId id="1520" r:id="rId15"/>
    <p:sldId id="1067" r:id="rId16"/>
    <p:sldId id="1521" r:id="rId17"/>
    <p:sldId id="1266" r:id="rId18"/>
    <p:sldId id="1068" r:id="rId19"/>
    <p:sldId id="1267" r:id="rId20"/>
    <p:sldId id="1522" r:id="rId21"/>
    <p:sldId id="1069" r:id="rId22"/>
    <p:sldId id="1268" r:id="rId23"/>
    <p:sldId id="1070" r:id="rId24"/>
    <p:sldId id="1269" r:id="rId25"/>
    <p:sldId id="1071" r:id="rId26"/>
    <p:sldId id="1072" r:id="rId27"/>
    <p:sldId id="1272" r:id="rId28"/>
    <p:sldId id="1271" r:id="rId29"/>
    <p:sldId id="1523" r:id="rId30"/>
    <p:sldId id="1273" r:id="rId31"/>
    <p:sldId id="1073" r:id="rId32"/>
    <p:sldId id="1274" r:id="rId33"/>
    <p:sldId id="1524" r:id="rId34"/>
    <p:sldId id="1074" r:id="rId35"/>
    <p:sldId id="1275" r:id="rId36"/>
    <p:sldId id="1525" r:id="rId37"/>
    <p:sldId id="1075" r:id="rId38"/>
    <p:sldId id="1526" r:id="rId39"/>
    <p:sldId id="1076" r:id="rId40"/>
    <p:sldId id="1277" r:id="rId41"/>
    <p:sldId id="1527" r:id="rId42"/>
    <p:sldId id="1276" r:id="rId43"/>
    <p:sldId id="1077" r:id="rId44"/>
    <p:sldId id="1278" r:id="rId45"/>
    <p:sldId id="1279" r:id="rId46"/>
    <p:sldId id="1528" r:id="rId47"/>
    <p:sldId id="1078" r:id="rId48"/>
    <p:sldId id="1529" r:id="rId49"/>
    <p:sldId id="1280" r:id="rId50"/>
    <p:sldId id="1530" r:id="rId51"/>
    <p:sldId id="421" r:id="rId52"/>
    <p:sldId id="437" r:id="rId53"/>
    <p:sldId id="438" r:id="rId54"/>
    <p:sldId id="485" r:id="rId55"/>
  </p:sldIdLst>
  <p:sldSz cx="9144000" cy="6858000" type="screen4x3"/>
  <p:notesSz cx="6858000" cy="9144000"/>
  <p:defaultTextStyle>
    <a:defPPr>
      <a:defRPr lang="es-ES"/>
    </a:defPPr>
    <a:lvl1pPr algn="just" rtl="0" fontAlgn="base">
      <a:spcBef>
        <a:spcPct val="0"/>
      </a:spcBef>
      <a:spcAft>
        <a:spcPct val="0"/>
      </a:spcAft>
      <a:defRPr sz="2200" b="1" kern="1200">
        <a:solidFill>
          <a:schemeClr val="bg1"/>
        </a:solidFill>
        <a:latin typeface="Arial" panose="020B0604020202020204" pitchFamily="34" charset="0"/>
        <a:ea typeface="+mn-ea"/>
        <a:cs typeface="+mn-cs"/>
      </a:defRPr>
    </a:lvl1pPr>
    <a:lvl2pPr marL="457200" algn="just" rtl="0" fontAlgn="base">
      <a:spcBef>
        <a:spcPct val="0"/>
      </a:spcBef>
      <a:spcAft>
        <a:spcPct val="0"/>
      </a:spcAft>
      <a:defRPr sz="2200" b="1" kern="1200">
        <a:solidFill>
          <a:schemeClr val="bg1"/>
        </a:solidFill>
        <a:latin typeface="Arial" panose="020B0604020202020204" pitchFamily="34" charset="0"/>
        <a:ea typeface="+mn-ea"/>
        <a:cs typeface="+mn-cs"/>
      </a:defRPr>
    </a:lvl2pPr>
    <a:lvl3pPr marL="914400" algn="just" rtl="0" fontAlgn="base">
      <a:spcBef>
        <a:spcPct val="0"/>
      </a:spcBef>
      <a:spcAft>
        <a:spcPct val="0"/>
      </a:spcAft>
      <a:defRPr sz="2200" b="1" kern="1200">
        <a:solidFill>
          <a:schemeClr val="bg1"/>
        </a:solidFill>
        <a:latin typeface="Arial" panose="020B0604020202020204" pitchFamily="34" charset="0"/>
        <a:ea typeface="+mn-ea"/>
        <a:cs typeface="+mn-cs"/>
      </a:defRPr>
    </a:lvl3pPr>
    <a:lvl4pPr marL="1371600" algn="just" rtl="0" fontAlgn="base">
      <a:spcBef>
        <a:spcPct val="0"/>
      </a:spcBef>
      <a:spcAft>
        <a:spcPct val="0"/>
      </a:spcAft>
      <a:defRPr sz="2200" b="1" kern="1200">
        <a:solidFill>
          <a:schemeClr val="bg1"/>
        </a:solidFill>
        <a:latin typeface="Arial" panose="020B0604020202020204" pitchFamily="34" charset="0"/>
        <a:ea typeface="+mn-ea"/>
        <a:cs typeface="+mn-cs"/>
      </a:defRPr>
    </a:lvl4pPr>
    <a:lvl5pPr marL="1828800" algn="just" rtl="0" fontAlgn="base">
      <a:spcBef>
        <a:spcPct val="0"/>
      </a:spcBef>
      <a:spcAft>
        <a:spcPct val="0"/>
      </a:spcAft>
      <a:defRPr sz="2200" b="1" kern="1200">
        <a:solidFill>
          <a:schemeClr val="bg1"/>
        </a:solidFill>
        <a:latin typeface="Arial" panose="020B0604020202020204" pitchFamily="34" charset="0"/>
        <a:ea typeface="+mn-ea"/>
        <a:cs typeface="+mn-cs"/>
      </a:defRPr>
    </a:lvl5pPr>
    <a:lvl6pPr marL="2286000" algn="l" defTabSz="914400" rtl="0" eaLnBrk="1" latinLnBrk="0" hangingPunct="1">
      <a:defRPr sz="2200" b="1" kern="1200">
        <a:solidFill>
          <a:schemeClr val="bg1"/>
        </a:solidFill>
        <a:latin typeface="Arial" panose="020B0604020202020204" pitchFamily="34" charset="0"/>
        <a:ea typeface="+mn-ea"/>
        <a:cs typeface="+mn-cs"/>
      </a:defRPr>
    </a:lvl6pPr>
    <a:lvl7pPr marL="2743200" algn="l" defTabSz="914400" rtl="0" eaLnBrk="1" latinLnBrk="0" hangingPunct="1">
      <a:defRPr sz="2200" b="1" kern="1200">
        <a:solidFill>
          <a:schemeClr val="bg1"/>
        </a:solidFill>
        <a:latin typeface="Arial" panose="020B0604020202020204" pitchFamily="34" charset="0"/>
        <a:ea typeface="+mn-ea"/>
        <a:cs typeface="+mn-cs"/>
      </a:defRPr>
    </a:lvl7pPr>
    <a:lvl8pPr marL="3200400" algn="l" defTabSz="914400" rtl="0" eaLnBrk="1" latinLnBrk="0" hangingPunct="1">
      <a:defRPr sz="2200" b="1" kern="1200">
        <a:solidFill>
          <a:schemeClr val="bg1"/>
        </a:solidFill>
        <a:latin typeface="Arial" panose="020B0604020202020204" pitchFamily="34" charset="0"/>
        <a:ea typeface="+mn-ea"/>
        <a:cs typeface="+mn-cs"/>
      </a:defRPr>
    </a:lvl8pPr>
    <a:lvl9pPr marL="3657600" algn="l" defTabSz="914400" rtl="0" eaLnBrk="1" latinLnBrk="0" hangingPunct="1">
      <a:defRPr sz="2200" b="1" kern="1200">
        <a:solidFill>
          <a:schemeClr val="bg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9900"/>
    <a:srgbClr val="A50021"/>
    <a:srgbClr val="800000"/>
    <a:srgbClr val="993300"/>
    <a:srgbClr val="FFCC99"/>
    <a:srgbClr val="66FF33"/>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94" autoAdjust="0"/>
    <p:restoredTop sz="94395" autoAdjust="0"/>
  </p:normalViewPr>
  <p:slideViewPr>
    <p:cSldViewPr>
      <p:cViewPr varScale="1">
        <p:scale>
          <a:sx n="135" d="100"/>
          <a:sy n="135" d="100"/>
        </p:scale>
        <p:origin x="828" y="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4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8546" name="Rectangle 2">
            <a:extLst>
              <a:ext uri="{FF2B5EF4-FFF2-40B4-BE49-F238E27FC236}">
                <a16:creationId xmlns:a16="http://schemas.microsoft.com/office/drawing/2014/main" id="{551FCC45-B80D-494D-AFCF-05F72909E7D5}"/>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b="0">
                <a:solidFill>
                  <a:schemeClr val="tx1"/>
                </a:solidFill>
              </a:defRPr>
            </a:lvl1pPr>
          </a:lstStyle>
          <a:p>
            <a:endParaRPr lang="en-US" altLang="es-419"/>
          </a:p>
        </p:txBody>
      </p:sp>
      <p:sp>
        <p:nvSpPr>
          <p:cNvPr id="748547" name="Rectangle 3">
            <a:extLst>
              <a:ext uri="{FF2B5EF4-FFF2-40B4-BE49-F238E27FC236}">
                <a16:creationId xmlns:a16="http://schemas.microsoft.com/office/drawing/2014/main" id="{EC2BA1CB-BAB2-35CF-2404-63D33679E46A}"/>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a:solidFill>
                  <a:schemeClr val="tx1"/>
                </a:solidFill>
              </a:defRPr>
            </a:lvl1pPr>
          </a:lstStyle>
          <a:p>
            <a:endParaRPr lang="en-US" altLang="es-419"/>
          </a:p>
        </p:txBody>
      </p:sp>
      <p:sp>
        <p:nvSpPr>
          <p:cNvPr id="748548" name="Rectangle 4">
            <a:extLst>
              <a:ext uri="{FF2B5EF4-FFF2-40B4-BE49-F238E27FC236}">
                <a16:creationId xmlns:a16="http://schemas.microsoft.com/office/drawing/2014/main" id="{900BEA91-C2E2-999A-5951-EAD878EA7C0D}"/>
              </a:ext>
            </a:extLst>
          </p:cNvPr>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48549" name="Rectangle 5">
            <a:extLst>
              <a:ext uri="{FF2B5EF4-FFF2-40B4-BE49-F238E27FC236}">
                <a16:creationId xmlns:a16="http://schemas.microsoft.com/office/drawing/2014/main" id="{019CE3E1-3D9D-435B-CF95-139218DAABB5}"/>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s-419"/>
              <a:t>Haga clic para modificar el estilo de texto del patrón</a:t>
            </a:r>
          </a:p>
          <a:p>
            <a:pPr lvl="1"/>
            <a:r>
              <a:rPr lang="en-US" altLang="es-419"/>
              <a:t>Segundo nivel</a:t>
            </a:r>
          </a:p>
          <a:p>
            <a:pPr lvl="2"/>
            <a:r>
              <a:rPr lang="en-US" altLang="es-419"/>
              <a:t>Tercer nivel</a:t>
            </a:r>
          </a:p>
          <a:p>
            <a:pPr lvl="3"/>
            <a:r>
              <a:rPr lang="en-US" altLang="es-419"/>
              <a:t>Cuarto nivel</a:t>
            </a:r>
          </a:p>
          <a:p>
            <a:pPr lvl="4"/>
            <a:r>
              <a:rPr lang="en-US" altLang="es-419"/>
              <a:t>Quinto nivel</a:t>
            </a:r>
          </a:p>
        </p:txBody>
      </p:sp>
      <p:sp>
        <p:nvSpPr>
          <p:cNvPr id="748550" name="Rectangle 6">
            <a:extLst>
              <a:ext uri="{FF2B5EF4-FFF2-40B4-BE49-F238E27FC236}">
                <a16:creationId xmlns:a16="http://schemas.microsoft.com/office/drawing/2014/main" id="{AED0F82D-EA19-7B91-657E-A1EC6B6CB2EE}"/>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b="0">
                <a:solidFill>
                  <a:schemeClr val="tx1"/>
                </a:solidFill>
              </a:defRPr>
            </a:lvl1pPr>
          </a:lstStyle>
          <a:p>
            <a:endParaRPr lang="en-US" altLang="es-419"/>
          </a:p>
        </p:txBody>
      </p:sp>
      <p:sp>
        <p:nvSpPr>
          <p:cNvPr id="748551" name="Rectangle 7">
            <a:extLst>
              <a:ext uri="{FF2B5EF4-FFF2-40B4-BE49-F238E27FC236}">
                <a16:creationId xmlns:a16="http://schemas.microsoft.com/office/drawing/2014/main" id="{7939669B-6456-28E1-CA84-0939BC29C605}"/>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solidFill>
                  <a:schemeClr val="tx1"/>
                </a:solidFill>
              </a:defRPr>
            </a:lvl1pPr>
          </a:lstStyle>
          <a:p>
            <a:fld id="{51625C69-E1A1-4859-9A73-BBD05083B70B}" type="slidenum">
              <a:rPr lang="en-US" altLang="es-419"/>
              <a:pPr/>
              <a:t>‹Nº›</a:t>
            </a:fld>
            <a:endParaRPr lang="en-US" altLang="es-419"/>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174082" name="Rectangle 2">
            <a:extLst>
              <a:ext uri="{FF2B5EF4-FFF2-40B4-BE49-F238E27FC236}">
                <a16:creationId xmlns:a16="http://schemas.microsoft.com/office/drawing/2014/main" id="{79810823-46B2-7030-6D0F-2E1B37CCDEB2}"/>
              </a:ext>
            </a:extLst>
          </p:cNvPr>
          <p:cNvSpPr>
            <a:spLocks noGrp="1" noChangeArrowheads="1"/>
          </p:cNvSpPr>
          <p:nvPr>
            <p:ph type="ctrTitle"/>
          </p:nvPr>
        </p:nvSpPr>
        <p:spPr>
          <a:xfrm>
            <a:off x="2133600" y="1371600"/>
            <a:ext cx="6477000" cy="1752600"/>
          </a:xfrm>
        </p:spPr>
        <p:txBody>
          <a:bodyPr/>
          <a:lstStyle>
            <a:lvl1pPr>
              <a:defRPr sz="5400"/>
            </a:lvl1pPr>
          </a:lstStyle>
          <a:p>
            <a:pPr lvl="0"/>
            <a:r>
              <a:rPr lang="es-ES" altLang="es-419" noProof="0"/>
              <a:t>Haga clic para modificar el estilo de título del patrón</a:t>
            </a:r>
          </a:p>
        </p:txBody>
      </p:sp>
      <p:sp>
        <p:nvSpPr>
          <p:cNvPr id="174083" name="Rectangle 3">
            <a:extLst>
              <a:ext uri="{FF2B5EF4-FFF2-40B4-BE49-F238E27FC236}">
                <a16:creationId xmlns:a16="http://schemas.microsoft.com/office/drawing/2014/main" id="{8F181BEA-857E-6D52-4215-6B03B2764165}"/>
              </a:ext>
            </a:extLst>
          </p:cNvPr>
          <p:cNvSpPr>
            <a:spLocks noGrp="1" noChangeArrowheads="1"/>
          </p:cNvSpPr>
          <p:nvPr>
            <p:ph type="subTitle" idx="1"/>
          </p:nvPr>
        </p:nvSpPr>
        <p:spPr>
          <a:xfrm>
            <a:off x="2133600" y="3733800"/>
            <a:ext cx="6477000" cy="1981200"/>
          </a:xfrm>
        </p:spPr>
        <p:txBody>
          <a:bodyPr/>
          <a:lstStyle>
            <a:lvl1pPr marL="0" indent="0">
              <a:buFont typeface="Wingdings" panose="05000000000000000000" pitchFamily="2" charset="2"/>
              <a:buNone/>
              <a:defRPr/>
            </a:lvl1pPr>
          </a:lstStyle>
          <a:p>
            <a:pPr lvl="0"/>
            <a:r>
              <a:rPr lang="es-ES" altLang="es-419" noProof="0"/>
              <a:t>Haga clic para modificar el estilo de subtítulo del patrón</a:t>
            </a:r>
          </a:p>
        </p:txBody>
      </p:sp>
      <p:sp>
        <p:nvSpPr>
          <p:cNvPr id="174084" name="Rectangle 4">
            <a:extLst>
              <a:ext uri="{FF2B5EF4-FFF2-40B4-BE49-F238E27FC236}">
                <a16:creationId xmlns:a16="http://schemas.microsoft.com/office/drawing/2014/main" id="{FE29FA13-6166-68FD-8F7F-FE4DC1D3B98D}"/>
              </a:ext>
            </a:extLst>
          </p:cNvPr>
          <p:cNvSpPr>
            <a:spLocks noGrp="1" noChangeArrowheads="1"/>
          </p:cNvSpPr>
          <p:nvPr>
            <p:ph type="dt" sz="half" idx="2"/>
          </p:nvPr>
        </p:nvSpPr>
        <p:spPr>
          <a:xfrm>
            <a:off x="7086600" y="6248400"/>
            <a:ext cx="1524000" cy="457200"/>
          </a:xfrm>
        </p:spPr>
        <p:txBody>
          <a:bodyPr/>
          <a:lstStyle>
            <a:lvl1pPr>
              <a:defRPr/>
            </a:lvl1pPr>
          </a:lstStyle>
          <a:p>
            <a:endParaRPr lang="es-ES" altLang="es-419"/>
          </a:p>
        </p:txBody>
      </p:sp>
      <p:sp>
        <p:nvSpPr>
          <p:cNvPr id="174085" name="Rectangle 5">
            <a:extLst>
              <a:ext uri="{FF2B5EF4-FFF2-40B4-BE49-F238E27FC236}">
                <a16:creationId xmlns:a16="http://schemas.microsoft.com/office/drawing/2014/main" id="{A5F00CD7-73BC-2A76-B4DE-1710ACD1F772}"/>
              </a:ext>
            </a:extLst>
          </p:cNvPr>
          <p:cNvSpPr>
            <a:spLocks noGrp="1" noChangeArrowheads="1"/>
          </p:cNvSpPr>
          <p:nvPr>
            <p:ph type="ftr" sz="quarter" idx="3"/>
          </p:nvPr>
        </p:nvSpPr>
        <p:spPr>
          <a:xfrm>
            <a:off x="3810000" y="6248400"/>
            <a:ext cx="2895600" cy="457200"/>
          </a:xfrm>
        </p:spPr>
        <p:txBody>
          <a:bodyPr/>
          <a:lstStyle>
            <a:lvl1pPr>
              <a:defRPr/>
            </a:lvl1pPr>
          </a:lstStyle>
          <a:p>
            <a:endParaRPr lang="es-ES" altLang="es-419"/>
          </a:p>
        </p:txBody>
      </p:sp>
      <p:sp>
        <p:nvSpPr>
          <p:cNvPr id="174086" name="Rectangle 6">
            <a:extLst>
              <a:ext uri="{FF2B5EF4-FFF2-40B4-BE49-F238E27FC236}">
                <a16:creationId xmlns:a16="http://schemas.microsoft.com/office/drawing/2014/main" id="{503126D6-6D69-A373-29FE-243793F8196D}"/>
              </a:ext>
            </a:extLst>
          </p:cNvPr>
          <p:cNvSpPr>
            <a:spLocks noGrp="1" noChangeArrowheads="1"/>
          </p:cNvSpPr>
          <p:nvPr>
            <p:ph type="sldNum" sz="quarter" idx="4"/>
          </p:nvPr>
        </p:nvSpPr>
        <p:spPr>
          <a:xfrm>
            <a:off x="2209800" y="6248400"/>
            <a:ext cx="1219200" cy="457200"/>
          </a:xfrm>
        </p:spPr>
        <p:txBody>
          <a:bodyPr/>
          <a:lstStyle>
            <a:lvl1pPr>
              <a:defRPr/>
            </a:lvl1pPr>
          </a:lstStyle>
          <a:p>
            <a:fld id="{D672D225-C43E-4943-BDE0-70A015F0FFA5}" type="slidenum">
              <a:rPr lang="es-ES" altLang="es-419"/>
              <a:pPr/>
              <a:t>‹Nº›</a:t>
            </a:fld>
            <a:endParaRPr lang="es-ES" altLang="es-419"/>
          </a:p>
        </p:txBody>
      </p:sp>
      <p:sp>
        <p:nvSpPr>
          <p:cNvPr id="174088" name="Oval 8">
            <a:extLst>
              <a:ext uri="{FF2B5EF4-FFF2-40B4-BE49-F238E27FC236}">
                <a16:creationId xmlns:a16="http://schemas.microsoft.com/office/drawing/2014/main" id="{9010C3AA-2801-62E9-B89E-A04B4AA4955E}"/>
              </a:ext>
            </a:extLst>
          </p:cNvPr>
          <p:cNvSpPr>
            <a:spLocks noChangeArrowheads="1"/>
          </p:cNvSpPr>
          <p:nvPr/>
        </p:nvSpPr>
        <p:spPr bwMode="auto">
          <a:xfrm>
            <a:off x="395288" y="836613"/>
            <a:ext cx="347662" cy="3476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MX" altLang="es-419" sz="2400" b="0">
              <a:solidFill>
                <a:schemeClr val="tx1"/>
              </a:solidFill>
              <a:latin typeface="Times New Roman" panose="02020603050405020304" pitchFamily="18"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912446-A0B5-D0EE-E2B5-C69F3CD15873}"/>
              </a:ext>
            </a:extLst>
          </p:cNvPr>
          <p:cNvSpPr>
            <a:spLocks noGrp="1"/>
          </p:cNvSpPr>
          <p:nvPr>
            <p:ph type="title"/>
          </p:nvPr>
        </p:nvSpPr>
        <p:spPr/>
        <p:txBody>
          <a:bodyPr/>
          <a:lstStyle/>
          <a:p>
            <a:r>
              <a:rPr lang="es-ES"/>
              <a:t>Haga clic para modificar el estilo de título del patrón</a:t>
            </a:r>
            <a:endParaRPr lang="es-419"/>
          </a:p>
        </p:txBody>
      </p:sp>
      <p:sp>
        <p:nvSpPr>
          <p:cNvPr id="3" name="Marcador de texto vertical 2">
            <a:extLst>
              <a:ext uri="{FF2B5EF4-FFF2-40B4-BE49-F238E27FC236}">
                <a16:creationId xmlns:a16="http://schemas.microsoft.com/office/drawing/2014/main" id="{7A2F7411-C8A0-907D-9295-6B6666E95237}"/>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fecha 3">
            <a:extLst>
              <a:ext uri="{FF2B5EF4-FFF2-40B4-BE49-F238E27FC236}">
                <a16:creationId xmlns:a16="http://schemas.microsoft.com/office/drawing/2014/main" id="{A1CDF862-68A3-A3EA-B440-57135D6CF093}"/>
              </a:ext>
            </a:extLst>
          </p:cNvPr>
          <p:cNvSpPr>
            <a:spLocks noGrp="1"/>
          </p:cNvSpPr>
          <p:nvPr>
            <p:ph type="dt" sz="half" idx="10"/>
          </p:nvPr>
        </p:nvSpPr>
        <p:spPr/>
        <p:txBody>
          <a:bodyPr/>
          <a:lstStyle>
            <a:lvl1pPr>
              <a:defRPr/>
            </a:lvl1pPr>
          </a:lstStyle>
          <a:p>
            <a:endParaRPr lang="es-ES" altLang="es-419"/>
          </a:p>
        </p:txBody>
      </p:sp>
      <p:sp>
        <p:nvSpPr>
          <p:cNvPr id="5" name="Marcador de pie de página 4">
            <a:extLst>
              <a:ext uri="{FF2B5EF4-FFF2-40B4-BE49-F238E27FC236}">
                <a16:creationId xmlns:a16="http://schemas.microsoft.com/office/drawing/2014/main" id="{CEF37E8E-7543-44AD-E7F7-126489DE9113}"/>
              </a:ext>
            </a:extLst>
          </p:cNvPr>
          <p:cNvSpPr>
            <a:spLocks noGrp="1"/>
          </p:cNvSpPr>
          <p:nvPr>
            <p:ph type="ftr" sz="quarter" idx="11"/>
          </p:nvPr>
        </p:nvSpPr>
        <p:spPr/>
        <p:txBody>
          <a:bodyPr/>
          <a:lstStyle>
            <a:lvl1pPr>
              <a:defRPr/>
            </a:lvl1pPr>
          </a:lstStyle>
          <a:p>
            <a:endParaRPr lang="es-ES" altLang="es-419"/>
          </a:p>
        </p:txBody>
      </p:sp>
      <p:sp>
        <p:nvSpPr>
          <p:cNvPr id="6" name="Marcador de número de diapositiva 5">
            <a:extLst>
              <a:ext uri="{FF2B5EF4-FFF2-40B4-BE49-F238E27FC236}">
                <a16:creationId xmlns:a16="http://schemas.microsoft.com/office/drawing/2014/main" id="{E7FD371C-4A1A-828F-C4F3-DE52518D43CA}"/>
              </a:ext>
            </a:extLst>
          </p:cNvPr>
          <p:cNvSpPr>
            <a:spLocks noGrp="1"/>
          </p:cNvSpPr>
          <p:nvPr>
            <p:ph type="sldNum" sz="quarter" idx="12"/>
          </p:nvPr>
        </p:nvSpPr>
        <p:spPr/>
        <p:txBody>
          <a:bodyPr/>
          <a:lstStyle>
            <a:lvl1pPr>
              <a:defRPr/>
            </a:lvl1pPr>
          </a:lstStyle>
          <a:p>
            <a:fld id="{92EDE1F2-4744-478F-8277-4E6964B3F75A}" type="slidenum">
              <a:rPr lang="es-ES" altLang="es-419"/>
              <a:pPr/>
              <a:t>‹Nº›</a:t>
            </a:fld>
            <a:endParaRPr lang="es-ES" altLang="es-419"/>
          </a:p>
        </p:txBody>
      </p:sp>
    </p:spTree>
    <p:extLst>
      <p:ext uri="{BB962C8B-B14F-4D97-AF65-F5344CB8AC3E}">
        <p14:creationId xmlns:p14="http://schemas.microsoft.com/office/powerpoint/2010/main" val="2524543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C9EA1E8-16E2-98B6-7FC7-CED88833DFEB}"/>
              </a:ext>
            </a:extLst>
          </p:cNvPr>
          <p:cNvSpPr>
            <a:spLocks noGrp="1"/>
          </p:cNvSpPr>
          <p:nvPr>
            <p:ph type="title" orient="vert"/>
          </p:nvPr>
        </p:nvSpPr>
        <p:spPr>
          <a:xfrm>
            <a:off x="6781800" y="190500"/>
            <a:ext cx="1752600" cy="5829300"/>
          </a:xfrm>
        </p:spPr>
        <p:txBody>
          <a:bodyPr vert="eaVert"/>
          <a:lstStyle/>
          <a:p>
            <a:r>
              <a:rPr lang="es-ES"/>
              <a:t>Haga clic para modificar el estilo de título del patrón</a:t>
            </a:r>
            <a:endParaRPr lang="es-419"/>
          </a:p>
        </p:txBody>
      </p:sp>
      <p:sp>
        <p:nvSpPr>
          <p:cNvPr id="3" name="Marcador de texto vertical 2">
            <a:extLst>
              <a:ext uri="{FF2B5EF4-FFF2-40B4-BE49-F238E27FC236}">
                <a16:creationId xmlns:a16="http://schemas.microsoft.com/office/drawing/2014/main" id="{491F2680-DA82-73CE-909A-796E7FDF8187}"/>
              </a:ext>
            </a:extLst>
          </p:cNvPr>
          <p:cNvSpPr>
            <a:spLocks noGrp="1"/>
          </p:cNvSpPr>
          <p:nvPr>
            <p:ph type="body" orient="vert" idx="1"/>
          </p:nvPr>
        </p:nvSpPr>
        <p:spPr>
          <a:xfrm>
            <a:off x="1524000" y="190500"/>
            <a:ext cx="5105400" cy="5829300"/>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fecha 3">
            <a:extLst>
              <a:ext uri="{FF2B5EF4-FFF2-40B4-BE49-F238E27FC236}">
                <a16:creationId xmlns:a16="http://schemas.microsoft.com/office/drawing/2014/main" id="{6A6F668D-14B5-CA18-ECBE-822D88E823F4}"/>
              </a:ext>
            </a:extLst>
          </p:cNvPr>
          <p:cNvSpPr>
            <a:spLocks noGrp="1"/>
          </p:cNvSpPr>
          <p:nvPr>
            <p:ph type="dt" sz="half" idx="10"/>
          </p:nvPr>
        </p:nvSpPr>
        <p:spPr/>
        <p:txBody>
          <a:bodyPr/>
          <a:lstStyle>
            <a:lvl1pPr>
              <a:defRPr/>
            </a:lvl1pPr>
          </a:lstStyle>
          <a:p>
            <a:endParaRPr lang="es-ES" altLang="es-419"/>
          </a:p>
        </p:txBody>
      </p:sp>
      <p:sp>
        <p:nvSpPr>
          <p:cNvPr id="5" name="Marcador de pie de página 4">
            <a:extLst>
              <a:ext uri="{FF2B5EF4-FFF2-40B4-BE49-F238E27FC236}">
                <a16:creationId xmlns:a16="http://schemas.microsoft.com/office/drawing/2014/main" id="{2E72AFAE-D27E-C410-E7A8-3AE252FFBA55}"/>
              </a:ext>
            </a:extLst>
          </p:cNvPr>
          <p:cNvSpPr>
            <a:spLocks noGrp="1"/>
          </p:cNvSpPr>
          <p:nvPr>
            <p:ph type="ftr" sz="quarter" idx="11"/>
          </p:nvPr>
        </p:nvSpPr>
        <p:spPr/>
        <p:txBody>
          <a:bodyPr/>
          <a:lstStyle>
            <a:lvl1pPr>
              <a:defRPr/>
            </a:lvl1pPr>
          </a:lstStyle>
          <a:p>
            <a:endParaRPr lang="es-ES" altLang="es-419"/>
          </a:p>
        </p:txBody>
      </p:sp>
      <p:sp>
        <p:nvSpPr>
          <p:cNvPr id="6" name="Marcador de número de diapositiva 5">
            <a:extLst>
              <a:ext uri="{FF2B5EF4-FFF2-40B4-BE49-F238E27FC236}">
                <a16:creationId xmlns:a16="http://schemas.microsoft.com/office/drawing/2014/main" id="{92A0B618-3A47-DA9A-A923-BC05E9485F34}"/>
              </a:ext>
            </a:extLst>
          </p:cNvPr>
          <p:cNvSpPr>
            <a:spLocks noGrp="1"/>
          </p:cNvSpPr>
          <p:nvPr>
            <p:ph type="sldNum" sz="quarter" idx="12"/>
          </p:nvPr>
        </p:nvSpPr>
        <p:spPr/>
        <p:txBody>
          <a:bodyPr/>
          <a:lstStyle>
            <a:lvl1pPr>
              <a:defRPr/>
            </a:lvl1pPr>
          </a:lstStyle>
          <a:p>
            <a:fld id="{F0B2DB80-06B3-470F-9B79-B6F7DE82EBBF}" type="slidenum">
              <a:rPr lang="es-ES" altLang="es-419"/>
              <a:pPr/>
              <a:t>‹Nº›</a:t>
            </a:fld>
            <a:endParaRPr lang="es-ES" altLang="es-419"/>
          </a:p>
        </p:txBody>
      </p:sp>
    </p:spTree>
    <p:extLst>
      <p:ext uri="{BB962C8B-B14F-4D97-AF65-F5344CB8AC3E}">
        <p14:creationId xmlns:p14="http://schemas.microsoft.com/office/powerpoint/2010/main" val="3275843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35A71B-982E-DF40-D7F4-B407DC9CBE19}"/>
              </a:ext>
            </a:extLst>
          </p:cNvPr>
          <p:cNvSpPr>
            <a:spLocks noGrp="1"/>
          </p:cNvSpPr>
          <p:nvPr>
            <p:ph type="title"/>
          </p:nvPr>
        </p:nvSpPr>
        <p:spPr/>
        <p:txBody>
          <a:bodyPr/>
          <a:lstStyle/>
          <a:p>
            <a:r>
              <a:rPr lang="es-ES"/>
              <a:t>Haga clic para modificar el estilo de título del patrón</a:t>
            </a:r>
            <a:endParaRPr lang="es-419"/>
          </a:p>
        </p:txBody>
      </p:sp>
      <p:sp>
        <p:nvSpPr>
          <p:cNvPr id="3" name="Marcador de contenido 2">
            <a:extLst>
              <a:ext uri="{FF2B5EF4-FFF2-40B4-BE49-F238E27FC236}">
                <a16:creationId xmlns:a16="http://schemas.microsoft.com/office/drawing/2014/main" id="{62F7EF9A-E469-FA8B-67F1-1D57841FB3C2}"/>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fecha 3">
            <a:extLst>
              <a:ext uri="{FF2B5EF4-FFF2-40B4-BE49-F238E27FC236}">
                <a16:creationId xmlns:a16="http://schemas.microsoft.com/office/drawing/2014/main" id="{253A3FA6-01A3-CD95-FAA8-DBE84E2B70DC}"/>
              </a:ext>
            </a:extLst>
          </p:cNvPr>
          <p:cNvSpPr>
            <a:spLocks noGrp="1"/>
          </p:cNvSpPr>
          <p:nvPr>
            <p:ph type="dt" sz="half" idx="10"/>
          </p:nvPr>
        </p:nvSpPr>
        <p:spPr/>
        <p:txBody>
          <a:bodyPr/>
          <a:lstStyle>
            <a:lvl1pPr>
              <a:defRPr/>
            </a:lvl1pPr>
          </a:lstStyle>
          <a:p>
            <a:endParaRPr lang="es-ES" altLang="es-419"/>
          </a:p>
        </p:txBody>
      </p:sp>
      <p:sp>
        <p:nvSpPr>
          <p:cNvPr id="5" name="Marcador de pie de página 4">
            <a:extLst>
              <a:ext uri="{FF2B5EF4-FFF2-40B4-BE49-F238E27FC236}">
                <a16:creationId xmlns:a16="http://schemas.microsoft.com/office/drawing/2014/main" id="{5C931D69-EA93-5C0E-75E0-45D110F3834D}"/>
              </a:ext>
            </a:extLst>
          </p:cNvPr>
          <p:cNvSpPr>
            <a:spLocks noGrp="1"/>
          </p:cNvSpPr>
          <p:nvPr>
            <p:ph type="ftr" sz="quarter" idx="11"/>
          </p:nvPr>
        </p:nvSpPr>
        <p:spPr/>
        <p:txBody>
          <a:bodyPr/>
          <a:lstStyle>
            <a:lvl1pPr>
              <a:defRPr/>
            </a:lvl1pPr>
          </a:lstStyle>
          <a:p>
            <a:endParaRPr lang="es-ES" altLang="es-419"/>
          </a:p>
        </p:txBody>
      </p:sp>
      <p:sp>
        <p:nvSpPr>
          <p:cNvPr id="6" name="Marcador de número de diapositiva 5">
            <a:extLst>
              <a:ext uri="{FF2B5EF4-FFF2-40B4-BE49-F238E27FC236}">
                <a16:creationId xmlns:a16="http://schemas.microsoft.com/office/drawing/2014/main" id="{21E9FF8C-D211-6F03-A0D6-A0318BD278F1}"/>
              </a:ext>
            </a:extLst>
          </p:cNvPr>
          <p:cNvSpPr>
            <a:spLocks noGrp="1"/>
          </p:cNvSpPr>
          <p:nvPr>
            <p:ph type="sldNum" sz="quarter" idx="12"/>
          </p:nvPr>
        </p:nvSpPr>
        <p:spPr/>
        <p:txBody>
          <a:bodyPr/>
          <a:lstStyle>
            <a:lvl1pPr>
              <a:defRPr/>
            </a:lvl1pPr>
          </a:lstStyle>
          <a:p>
            <a:fld id="{2D223D84-43DB-4189-8664-5784D2F281DC}" type="slidenum">
              <a:rPr lang="es-ES" altLang="es-419"/>
              <a:pPr/>
              <a:t>‹Nº›</a:t>
            </a:fld>
            <a:endParaRPr lang="es-ES" altLang="es-419"/>
          </a:p>
        </p:txBody>
      </p:sp>
    </p:spTree>
    <p:extLst>
      <p:ext uri="{BB962C8B-B14F-4D97-AF65-F5344CB8AC3E}">
        <p14:creationId xmlns:p14="http://schemas.microsoft.com/office/powerpoint/2010/main" val="1709801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D0A235-42BC-EBAA-3C63-1627DDD134DB}"/>
              </a:ext>
            </a:extLst>
          </p:cNvPr>
          <p:cNvSpPr>
            <a:spLocks noGrp="1"/>
          </p:cNvSpPr>
          <p:nvPr>
            <p:ph type="title"/>
          </p:nvPr>
        </p:nvSpPr>
        <p:spPr>
          <a:xfrm>
            <a:off x="623888" y="1709738"/>
            <a:ext cx="7886700" cy="2852737"/>
          </a:xfrm>
        </p:spPr>
        <p:txBody>
          <a:bodyPr anchor="b"/>
          <a:lstStyle>
            <a:lvl1pPr>
              <a:defRPr sz="6000"/>
            </a:lvl1pPr>
          </a:lstStyle>
          <a:p>
            <a:r>
              <a:rPr lang="es-ES"/>
              <a:t>Haga clic para modificar el estilo de título del patrón</a:t>
            </a:r>
            <a:endParaRPr lang="es-419"/>
          </a:p>
        </p:txBody>
      </p:sp>
      <p:sp>
        <p:nvSpPr>
          <p:cNvPr id="3" name="Marcador de texto 2">
            <a:extLst>
              <a:ext uri="{FF2B5EF4-FFF2-40B4-BE49-F238E27FC236}">
                <a16:creationId xmlns:a16="http://schemas.microsoft.com/office/drawing/2014/main" id="{22CB11B6-80CB-9CEB-F649-A9FEBEA531D4}"/>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F30555E-FFF8-0135-BC51-BA0B4DD169C8}"/>
              </a:ext>
            </a:extLst>
          </p:cNvPr>
          <p:cNvSpPr>
            <a:spLocks noGrp="1"/>
          </p:cNvSpPr>
          <p:nvPr>
            <p:ph type="dt" sz="half" idx="10"/>
          </p:nvPr>
        </p:nvSpPr>
        <p:spPr/>
        <p:txBody>
          <a:bodyPr/>
          <a:lstStyle>
            <a:lvl1pPr>
              <a:defRPr/>
            </a:lvl1pPr>
          </a:lstStyle>
          <a:p>
            <a:endParaRPr lang="es-ES" altLang="es-419"/>
          </a:p>
        </p:txBody>
      </p:sp>
      <p:sp>
        <p:nvSpPr>
          <p:cNvPr id="5" name="Marcador de pie de página 4">
            <a:extLst>
              <a:ext uri="{FF2B5EF4-FFF2-40B4-BE49-F238E27FC236}">
                <a16:creationId xmlns:a16="http://schemas.microsoft.com/office/drawing/2014/main" id="{30DF8E06-C836-EA46-224D-1E139A6D7F18}"/>
              </a:ext>
            </a:extLst>
          </p:cNvPr>
          <p:cNvSpPr>
            <a:spLocks noGrp="1"/>
          </p:cNvSpPr>
          <p:nvPr>
            <p:ph type="ftr" sz="quarter" idx="11"/>
          </p:nvPr>
        </p:nvSpPr>
        <p:spPr/>
        <p:txBody>
          <a:bodyPr/>
          <a:lstStyle>
            <a:lvl1pPr>
              <a:defRPr/>
            </a:lvl1pPr>
          </a:lstStyle>
          <a:p>
            <a:endParaRPr lang="es-ES" altLang="es-419"/>
          </a:p>
        </p:txBody>
      </p:sp>
      <p:sp>
        <p:nvSpPr>
          <p:cNvPr id="6" name="Marcador de número de diapositiva 5">
            <a:extLst>
              <a:ext uri="{FF2B5EF4-FFF2-40B4-BE49-F238E27FC236}">
                <a16:creationId xmlns:a16="http://schemas.microsoft.com/office/drawing/2014/main" id="{1D29CD31-ACC5-AADA-F76F-3BE690271625}"/>
              </a:ext>
            </a:extLst>
          </p:cNvPr>
          <p:cNvSpPr>
            <a:spLocks noGrp="1"/>
          </p:cNvSpPr>
          <p:nvPr>
            <p:ph type="sldNum" sz="quarter" idx="12"/>
          </p:nvPr>
        </p:nvSpPr>
        <p:spPr/>
        <p:txBody>
          <a:bodyPr/>
          <a:lstStyle>
            <a:lvl1pPr>
              <a:defRPr/>
            </a:lvl1pPr>
          </a:lstStyle>
          <a:p>
            <a:fld id="{D8593443-4AEA-4CE0-B62B-D7B5937CAA4F}" type="slidenum">
              <a:rPr lang="es-ES" altLang="es-419"/>
              <a:pPr/>
              <a:t>‹Nº›</a:t>
            </a:fld>
            <a:endParaRPr lang="es-ES" altLang="es-419"/>
          </a:p>
        </p:txBody>
      </p:sp>
    </p:spTree>
    <p:extLst>
      <p:ext uri="{BB962C8B-B14F-4D97-AF65-F5344CB8AC3E}">
        <p14:creationId xmlns:p14="http://schemas.microsoft.com/office/powerpoint/2010/main" val="1061371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999ABE-E47A-D318-F467-544B16B76B7A}"/>
              </a:ext>
            </a:extLst>
          </p:cNvPr>
          <p:cNvSpPr>
            <a:spLocks noGrp="1"/>
          </p:cNvSpPr>
          <p:nvPr>
            <p:ph type="title"/>
          </p:nvPr>
        </p:nvSpPr>
        <p:spPr/>
        <p:txBody>
          <a:bodyPr/>
          <a:lstStyle/>
          <a:p>
            <a:r>
              <a:rPr lang="es-ES"/>
              <a:t>Haga clic para modificar el estilo de título del patrón</a:t>
            </a:r>
            <a:endParaRPr lang="es-419"/>
          </a:p>
        </p:txBody>
      </p:sp>
      <p:sp>
        <p:nvSpPr>
          <p:cNvPr id="3" name="Marcador de contenido 2">
            <a:extLst>
              <a:ext uri="{FF2B5EF4-FFF2-40B4-BE49-F238E27FC236}">
                <a16:creationId xmlns:a16="http://schemas.microsoft.com/office/drawing/2014/main" id="{E8F1F554-F6DE-650D-669A-D4F5AB6B15B4}"/>
              </a:ext>
            </a:extLst>
          </p:cNvPr>
          <p:cNvSpPr>
            <a:spLocks noGrp="1"/>
          </p:cNvSpPr>
          <p:nvPr>
            <p:ph sz="half" idx="1"/>
          </p:nvPr>
        </p:nvSpPr>
        <p:spPr>
          <a:xfrm>
            <a:off x="1524000" y="1905000"/>
            <a:ext cx="3429000" cy="41148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contenido 3">
            <a:extLst>
              <a:ext uri="{FF2B5EF4-FFF2-40B4-BE49-F238E27FC236}">
                <a16:creationId xmlns:a16="http://schemas.microsoft.com/office/drawing/2014/main" id="{A7B673A7-FD89-B721-B99C-51595A49C866}"/>
              </a:ext>
            </a:extLst>
          </p:cNvPr>
          <p:cNvSpPr>
            <a:spLocks noGrp="1"/>
          </p:cNvSpPr>
          <p:nvPr>
            <p:ph sz="half" idx="2"/>
          </p:nvPr>
        </p:nvSpPr>
        <p:spPr>
          <a:xfrm>
            <a:off x="5105400" y="1905000"/>
            <a:ext cx="3429000" cy="41148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5" name="Marcador de fecha 4">
            <a:extLst>
              <a:ext uri="{FF2B5EF4-FFF2-40B4-BE49-F238E27FC236}">
                <a16:creationId xmlns:a16="http://schemas.microsoft.com/office/drawing/2014/main" id="{7C3EB3C3-691A-2218-011E-D8C756412CA5}"/>
              </a:ext>
            </a:extLst>
          </p:cNvPr>
          <p:cNvSpPr>
            <a:spLocks noGrp="1"/>
          </p:cNvSpPr>
          <p:nvPr>
            <p:ph type="dt" sz="half" idx="10"/>
          </p:nvPr>
        </p:nvSpPr>
        <p:spPr/>
        <p:txBody>
          <a:bodyPr/>
          <a:lstStyle>
            <a:lvl1pPr>
              <a:defRPr/>
            </a:lvl1pPr>
          </a:lstStyle>
          <a:p>
            <a:endParaRPr lang="es-ES" altLang="es-419"/>
          </a:p>
        </p:txBody>
      </p:sp>
      <p:sp>
        <p:nvSpPr>
          <p:cNvPr id="6" name="Marcador de pie de página 5">
            <a:extLst>
              <a:ext uri="{FF2B5EF4-FFF2-40B4-BE49-F238E27FC236}">
                <a16:creationId xmlns:a16="http://schemas.microsoft.com/office/drawing/2014/main" id="{A96BAF5D-A94B-4CA5-D6C9-9254C1D3DF58}"/>
              </a:ext>
            </a:extLst>
          </p:cNvPr>
          <p:cNvSpPr>
            <a:spLocks noGrp="1"/>
          </p:cNvSpPr>
          <p:nvPr>
            <p:ph type="ftr" sz="quarter" idx="11"/>
          </p:nvPr>
        </p:nvSpPr>
        <p:spPr/>
        <p:txBody>
          <a:bodyPr/>
          <a:lstStyle>
            <a:lvl1pPr>
              <a:defRPr/>
            </a:lvl1pPr>
          </a:lstStyle>
          <a:p>
            <a:endParaRPr lang="es-ES" altLang="es-419"/>
          </a:p>
        </p:txBody>
      </p:sp>
      <p:sp>
        <p:nvSpPr>
          <p:cNvPr id="7" name="Marcador de número de diapositiva 6">
            <a:extLst>
              <a:ext uri="{FF2B5EF4-FFF2-40B4-BE49-F238E27FC236}">
                <a16:creationId xmlns:a16="http://schemas.microsoft.com/office/drawing/2014/main" id="{7D6AD057-4B03-1EE6-E45F-5A670F92EA8F}"/>
              </a:ext>
            </a:extLst>
          </p:cNvPr>
          <p:cNvSpPr>
            <a:spLocks noGrp="1"/>
          </p:cNvSpPr>
          <p:nvPr>
            <p:ph type="sldNum" sz="quarter" idx="12"/>
          </p:nvPr>
        </p:nvSpPr>
        <p:spPr/>
        <p:txBody>
          <a:bodyPr/>
          <a:lstStyle>
            <a:lvl1pPr>
              <a:defRPr/>
            </a:lvl1pPr>
          </a:lstStyle>
          <a:p>
            <a:fld id="{BDFC5909-2773-40C3-A187-BDB49F017906}" type="slidenum">
              <a:rPr lang="es-ES" altLang="es-419"/>
              <a:pPr/>
              <a:t>‹Nº›</a:t>
            </a:fld>
            <a:endParaRPr lang="es-ES" altLang="es-419"/>
          </a:p>
        </p:txBody>
      </p:sp>
    </p:spTree>
    <p:extLst>
      <p:ext uri="{BB962C8B-B14F-4D97-AF65-F5344CB8AC3E}">
        <p14:creationId xmlns:p14="http://schemas.microsoft.com/office/powerpoint/2010/main" val="676519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959BFE-83BD-4360-4B73-5CEFFDFF5046}"/>
              </a:ext>
            </a:extLst>
          </p:cNvPr>
          <p:cNvSpPr>
            <a:spLocks noGrp="1"/>
          </p:cNvSpPr>
          <p:nvPr>
            <p:ph type="title"/>
          </p:nvPr>
        </p:nvSpPr>
        <p:spPr>
          <a:xfrm>
            <a:off x="630238" y="365125"/>
            <a:ext cx="7886700" cy="1325563"/>
          </a:xfrm>
        </p:spPr>
        <p:txBody>
          <a:bodyPr/>
          <a:lstStyle/>
          <a:p>
            <a:r>
              <a:rPr lang="es-ES"/>
              <a:t>Haga clic para modificar el estilo de título del patrón</a:t>
            </a:r>
            <a:endParaRPr lang="es-419"/>
          </a:p>
        </p:txBody>
      </p:sp>
      <p:sp>
        <p:nvSpPr>
          <p:cNvPr id="3" name="Marcador de texto 2">
            <a:extLst>
              <a:ext uri="{FF2B5EF4-FFF2-40B4-BE49-F238E27FC236}">
                <a16:creationId xmlns:a16="http://schemas.microsoft.com/office/drawing/2014/main" id="{AD37FFAD-5F20-8903-D521-D1AD343EFEB3}"/>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7000F928-7AEF-B5DA-C670-61ECFAFA46B0}"/>
              </a:ext>
            </a:extLst>
          </p:cNvPr>
          <p:cNvSpPr>
            <a:spLocks noGrp="1"/>
          </p:cNvSpPr>
          <p:nvPr>
            <p:ph sz="half" idx="2"/>
          </p:nvPr>
        </p:nvSpPr>
        <p:spPr>
          <a:xfrm>
            <a:off x="630238" y="2505075"/>
            <a:ext cx="386873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5" name="Marcador de texto 4">
            <a:extLst>
              <a:ext uri="{FF2B5EF4-FFF2-40B4-BE49-F238E27FC236}">
                <a16:creationId xmlns:a16="http://schemas.microsoft.com/office/drawing/2014/main" id="{73DF3959-EBD6-12B5-2CE1-15B9D9749C00}"/>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6E51CC4-EBF3-1DC6-95DF-209A59C8EA3B}"/>
              </a:ext>
            </a:extLst>
          </p:cNvPr>
          <p:cNvSpPr>
            <a:spLocks noGrp="1"/>
          </p:cNvSpPr>
          <p:nvPr>
            <p:ph sz="quarter" idx="4"/>
          </p:nvPr>
        </p:nvSpPr>
        <p:spPr>
          <a:xfrm>
            <a:off x="4629150" y="2505075"/>
            <a:ext cx="38877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7" name="Marcador de fecha 6">
            <a:extLst>
              <a:ext uri="{FF2B5EF4-FFF2-40B4-BE49-F238E27FC236}">
                <a16:creationId xmlns:a16="http://schemas.microsoft.com/office/drawing/2014/main" id="{50FDB7AD-E5F3-2A17-DAAC-FCC3F590C2F1}"/>
              </a:ext>
            </a:extLst>
          </p:cNvPr>
          <p:cNvSpPr>
            <a:spLocks noGrp="1"/>
          </p:cNvSpPr>
          <p:nvPr>
            <p:ph type="dt" sz="half" idx="10"/>
          </p:nvPr>
        </p:nvSpPr>
        <p:spPr/>
        <p:txBody>
          <a:bodyPr/>
          <a:lstStyle>
            <a:lvl1pPr>
              <a:defRPr/>
            </a:lvl1pPr>
          </a:lstStyle>
          <a:p>
            <a:endParaRPr lang="es-ES" altLang="es-419"/>
          </a:p>
        </p:txBody>
      </p:sp>
      <p:sp>
        <p:nvSpPr>
          <p:cNvPr id="8" name="Marcador de pie de página 7">
            <a:extLst>
              <a:ext uri="{FF2B5EF4-FFF2-40B4-BE49-F238E27FC236}">
                <a16:creationId xmlns:a16="http://schemas.microsoft.com/office/drawing/2014/main" id="{604A8205-245A-6966-6273-31A2B2DE7F5C}"/>
              </a:ext>
            </a:extLst>
          </p:cNvPr>
          <p:cNvSpPr>
            <a:spLocks noGrp="1"/>
          </p:cNvSpPr>
          <p:nvPr>
            <p:ph type="ftr" sz="quarter" idx="11"/>
          </p:nvPr>
        </p:nvSpPr>
        <p:spPr/>
        <p:txBody>
          <a:bodyPr/>
          <a:lstStyle>
            <a:lvl1pPr>
              <a:defRPr/>
            </a:lvl1pPr>
          </a:lstStyle>
          <a:p>
            <a:endParaRPr lang="es-ES" altLang="es-419"/>
          </a:p>
        </p:txBody>
      </p:sp>
      <p:sp>
        <p:nvSpPr>
          <p:cNvPr id="9" name="Marcador de número de diapositiva 8">
            <a:extLst>
              <a:ext uri="{FF2B5EF4-FFF2-40B4-BE49-F238E27FC236}">
                <a16:creationId xmlns:a16="http://schemas.microsoft.com/office/drawing/2014/main" id="{6CF29AEE-E9E5-E8D5-2764-A84D578C295E}"/>
              </a:ext>
            </a:extLst>
          </p:cNvPr>
          <p:cNvSpPr>
            <a:spLocks noGrp="1"/>
          </p:cNvSpPr>
          <p:nvPr>
            <p:ph type="sldNum" sz="quarter" idx="12"/>
          </p:nvPr>
        </p:nvSpPr>
        <p:spPr/>
        <p:txBody>
          <a:bodyPr/>
          <a:lstStyle>
            <a:lvl1pPr>
              <a:defRPr/>
            </a:lvl1pPr>
          </a:lstStyle>
          <a:p>
            <a:fld id="{BD813A41-94EA-424F-9317-4A611F48915A}" type="slidenum">
              <a:rPr lang="es-ES" altLang="es-419"/>
              <a:pPr/>
              <a:t>‹Nº›</a:t>
            </a:fld>
            <a:endParaRPr lang="es-ES" altLang="es-419"/>
          </a:p>
        </p:txBody>
      </p:sp>
    </p:spTree>
    <p:extLst>
      <p:ext uri="{BB962C8B-B14F-4D97-AF65-F5344CB8AC3E}">
        <p14:creationId xmlns:p14="http://schemas.microsoft.com/office/powerpoint/2010/main" val="356562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8DF690-4899-88E2-86B3-1E3836AA9F0E}"/>
              </a:ext>
            </a:extLst>
          </p:cNvPr>
          <p:cNvSpPr>
            <a:spLocks noGrp="1"/>
          </p:cNvSpPr>
          <p:nvPr>
            <p:ph type="title"/>
          </p:nvPr>
        </p:nvSpPr>
        <p:spPr/>
        <p:txBody>
          <a:bodyPr/>
          <a:lstStyle/>
          <a:p>
            <a:r>
              <a:rPr lang="es-ES"/>
              <a:t>Haga clic para modificar el estilo de título del patrón</a:t>
            </a:r>
            <a:endParaRPr lang="es-419"/>
          </a:p>
        </p:txBody>
      </p:sp>
      <p:sp>
        <p:nvSpPr>
          <p:cNvPr id="3" name="Marcador de fecha 2">
            <a:extLst>
              <a:ext uri="{FF2B5EF4-FFF2-40B4-BE49-F238E27FC236}">
                <a16:creationId xmlns:a16="http://schemas.microsoft.com/office/drawing/2014/main" id="{96D164F8-3F44-7AB9-E9B6-940EC60461BE}"/>
              </a:ext>
            </a:extLst>
          </p:cNvPr>
          <p:cNvSpPr>
            <a:spLocks noGrp="1"/>
          </p:cNvSpPr>
          <p:nvPr>
            <p:ph type="dt" sz="half" idx="10"/>
          </p:nvPr>
        </p:nvSpPr>
        <p:spPr/>
        <p:txBody>
          <a:bodyPr/>
          <a:lstStyle>
            <a:lvl1pPr>
              <a:defRPr/>
            </a:lvl1pPr>
          </a:lstStyle>
          <a:p>
            <a:endParaRPr lang="es-ES" altLang="es-419"/>
          </a:p>
        </p:txBody>
      </p:sp>
      <p:sp>
        <p:nvSpPr>
          <p:cNvPr id="4" name="Marcador de pie de página 3">
            <a:extLst>
              <a:ext uri="{FF2B5EF4-FFF2-40B4-BE49-F238E27FC236}">
                <a16:creationId xmlns:a16="http://schemas.microsoft.com/office/drawing/2014/main" id="{4C704232-0874-0622-F3B3-512F1938D38D}"/>
              </a:ext>
            </a:extLst>
          </p:cNvPr>
          <p:cNvSpPr>
            <a:spLocks noGrp="1"/>
          </p:cNvSpPr>
          <p:nvPr>
            <p:ph type="ftr" sz="quarter" idx="11"/>
          </p:nvPr>
        </p:nvSpPr>
        <p:spPr/>
        <p:txBody>
          <a:bodyPr/>
          <a:lstStyle>
            <a:lvl1pPr>
              <a:defRPr/>
            </a:lvl1pPr>
          </a:lstStyle>
          <a:p>
            <a:endParaRPr lang="es-ES" altLang="es-419"/>
          </a:p>
        </p:txBody>
      </p:sp>
      <p:sp>
        <p:nvSpPr>
          <p:cNvPr id="5" name="Marcador de número de diapositiva 4">
            <a:extLst>
              <a:ext uri="{FF2B5EF4-FFF2-40B4-BE49-F238E27FC236}">
                <a16:creationId xmlns:a16="http://schemas.microsoft.com/office/drawing/2014/main" id="{7B6F5755-BA71-1D3F-D2C4-20AC050D4C9F}"/>
              </a:ext>
            </a:extLst>
          </p:cNvPr>
          <p:cNvSpPr>
            <a:spLocks noGrp="1"/>
          </p:cNvSpPr>
          <p:nvPr>
            <p:ph type="sldNum" sz="quarter" idx="12"/>
          </p:nvPr>
        </p:nvSpPr>
        <p:spPr/>
        <p:txBody>
          <a:bodyPr/>
          <a:lstStyle>
            <a:lvl1pPr>
              <a:defRPr/>
            </a:lvl1pPr>
          </a:lstStyle>
          <a:p>
            <a:fld id="{6B84A0CD-9F39-4404-9492-9E753C56C136}" type="slidenum">
              <a:rPr lang="es-ES" altLang="es-419"/>
              <a:pPr/>
              <a:t>‹Nº›</a:t>
            </a:fld>
            <a:endParaRPr lang="es-ES" altLang="es-419"/>
          </a:p>
        </p:txBody>
      </p:sp>
    </p:spTree>
    <p:extLst>
      <p:ext uri="{BB962C8B-B14F-4D97-AF65-F5344CB8AC3E}">
        <p14:creationId xmlns:p14="http://schemas.microsoft.com/office/powerpoint/2010/main" val="1117120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D927C68-46D4-F4C2-9380-6AA85D2504BC}"/>
              </a:ext>
            </a:extLst>
          </p:cNvPr>
          <p:cNvSpPr>
            <a:spLocks noGrp="1"/>
          </p:cNvSpPr>
          <p:nvPr>
            <p:ph type="dt" sz="half" idx="10"/>
          </p:nvPr>
        </p:nvSpPr>
        <p:spPr/>
        <p:txBody>
          <a:bodyPr/>
          <a:lstStyle>
            <a:lvl1pPr>
              <a:defRPr/>
            </a:lvl1pPr>
          </a:lstStyle>
          <a:p>
            <a:endParaRPr lang="es-ES" altLang="es-419"/>
          </a:p>
        </p:txBody>
      </p:sp>
      <p:sp>
        <p:nvSpPr>
          <p:cNvPr id="3" name="Marcador de pie de página 2">
            <a:extLst>
              <a:ext uri="{FF2B5EF4-FFF2-40B4-BE49-F238E27FC236}">
                <a16:creationId xmlns:a16="http://schemas.microsoft.com/office/drawing/2014/main" id="{D1186049-9A70-6128-4AB4-9B96FD018DC1}"/>
              </a:ext>
            </a:extLst>
          </p:cNvPr>
          <p:cNvSpPr>
            <a:spLocks noGrp="1"/>
          </p:cNvSpPr>
          <p:nvPr>
            <p:ph type="ftr" sz="quarter" idx="11"/>
          </p:nvPr>
        </p:nvSpPr>
        <p:spPr/>
        <p:txBody>
          <a:bodyPr/>
          <a:lstStyle>
            <a:lvl1pPr>
              <a:defRPr/>
            </a:lvl1pPr>
          </a:lstStyle>
          <a:p>
            <a:endParaRPr lang="es-ES" altLang="es-419"/>
          </a:p>
        </p:txBody>
      </p:sp>
      <p:sp>
        <p:nvSpPr>
          <p:cNvPr id="4" name="Marcador de número de diapositiva 3">
            <a:extLst>
              <a:ext uri="{FF2B5EF4-FFF2-40B4-BE49-F238E27FC236}">
                <a16:creationId xmlns:a16="http://schemas.microsoft.com/office/drawing/2014/main" id="{88533186-9037-9143-CA4A-C356EB8F041C}"/>
              </a:ext>
            </a:extLst>
          </p:cNvPr>
          <p:cNvSpPr>
            <a:spLocks noGrp="1"/>
          </p:cNvSpPr>
          <p:nvPr>
            <p:ph type="sldNum" sz="quarter" idx="12"/>
          </p:nvPr>
        </p:nvSpPr>
        <p:spPr/>
        <p:txBody>
          <a:bodyPr/>
          <a:lstStyle>
            <a:lvl1pPr>
              <a:defRPr/>
            </a:lvl1pPr>
          </a:lstStyle>
          <a:p>
            <a:fld id="{9E66D644-9695-4C07-9366-66BF3D8D5E8E}" type="slidenum">
              <a:rPr lang="es-ES" altLang="es-419"/>
              <a:pPr/>
              <a:t>‹Nº›</a:t>
            </a:fld>
            <a:endParaRPr lang="es-ES" altLang="es-419"/>
          </a:p>
        </p:txBody>
      </p:sp>
    </p:spTree>
    <p:extLst>
      <p:ext uri="{BB962C8B-B14F-4D97-AF65-F5344CB8AC3E}">
        <p14:creationId xmlns:p14="http://schemas.microsoft.com/office/powerpoint/2010/main" val="1016495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A6F02E-8AF9-C35D-48CA-04755FB3583A}"/>
              </a:ext>
            </a:extLst>
          </p:cNvPr>
          <p:cNvSpPr>
            <a:spLocks noGrp="1"/>
          </p:cNvSpPr>
          <p:nvPr>
            <p:ph type="title"/>
          </p:nvPr>
        </p:nvSpPr>
        <p:spPr>
          <a:xfrm>
            <a:off x="630238" y="457200"/>
            <a:ext cx="2949575" cy="1600200"/>
          </a:xfrm>
        </p:spPr>
        <p:txBody>
          <a:bodyPr anchor="b"/>
          <a:lstStyle>
            <a:lvl1pPr>
              <a:defRPr sz="3200"/>
            </a:lvl1pPr>
          </a:lstStyle>
          <a:p>
            <a:r>
              <a:rPr lang="es-ES"/>
              <a:t>Haga clic para modificar el estilo de título del patrón</a:t>
            </a:r>
            <a:endParaRPr lang="es-419"/>
          </a:p>
        </p:txBody>
      </p:sp>
      <p:sp>
        <p:nvSpPr>
          <p:cNvPr id="3" name="Marcador de contenido 2">
            <a:extLst>
              <a:ext uri="{FF2B5EF4-FFF2-40B4-BE49-F238E27FC236}">
                <a16:creationId xmlns:a16="http://schemas.microsoft.com/office/drawing/2014/main" id="{9A6C909A-8CC9-2B98-5CCA-8559AB10CE14}"/>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texto 3">
            <a:extLst>
              <a:ext uri="{FF2B5EF4-FFF2-40B4-BE49-F238E27FC236}">
                <a16:creationId xmlns:a16="http://schemas.microsoft.com/office/drawing/2014/main" id="{14F12784-F683-FA99-953D-C2ABA889F8E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D14FE99-B96A-F081-B3A6-61B803076AD0}"/>
              </a:ext>
            </a:extLst>
          </p:cNvPr>
          <p:cNvSpPr>
            <a:spLocks noGrp="1"/>
          </p:cNvSpPr>
          <p:nvPr>
            <p:ph type="dt" sz="half" idx="10"/>
          </p:nvPr>
        </p:nvSpPr>
        <p:spPr/>
        <p:txBody>
          <a:bodyPr/>
          <a:lstStyle>
            <a:lvl1pPr>
              <a:defRPr/>
            </a:lvl1pPr>
          </a:lstStyle>
          <a:p>
            <a:endParaRPr lang="es-ES" altLang="es-419"/>
          </a:p>
        </p:txBody>
      </p:sp>
      <p:sp>
        <p:nvSpPr>
          <p:cNvPr id="6" name="Marcador de pie de página 5">
            <a:extLst>
              <a:ext uri="{FF2B5EF4-FFF2-40B4-BE49-F238E27FC236}">
                <a16:creationId xmlns:a16="http://schemas.microsoft.com/office/drawing/2014/main" id="{234FCD61-39AC-AF68-B84A-314EA6AB92C0}"/>
              </a:ext>
            </a:extLst>
          </p:cNvPr>
          <p:cNvSpPr>
            <a:spLocks noGrp="1"/>
          </p:cNvSpPr>
          <p:nvPr>
            <p:ph type="ftr" sz="quarter" idx="11"/>
          </p:nvPr>
        </p:nvSpPr>
        <p:spPr/>
        <p:txBody>
          <a:bodyPr/>
          <a:lstStyle>
            <a:lvl1pPr>
              <a:defRPr/>
            </a:lvl1pPr>
          </a:lstStyle>
          <a:p>
            <a:endParaRPr lang="es-ES" altLang="es-419"/>
          </a:p>
        </p:txBody>
      </p:sp>
      <p:sp>
        <p:nvSpPr>
          <p:cNvPr id="7" name="Marcador de número de diapositiva 6">
            <a:extLst>
              <a:ext uri="{FF2B5EF4-FFF2-40B4-BE49-F238E27FC236}">
                <a16:creationId xmlns:a16="http://schemas.microsoft.com/office/drawing/2014/main" id="{91459FCE-4A46-50D3-9AC9-57B0027418CD}"/>
              </a:ext>
            </a:extLst>
          </p:cNvPr>
          <p:cNvSpPr>
            <a:spLocks noGrp="1"/>
          </p:cNvSpPr>
          <p:nvPr>
            <p:ph type="sldNum" sz="quarter" idx="12"/>
          </p:nvPr>
        </p:nvSpPr>
        <p:spPr/>
        <p:txBody>
          <a:bodyPr/>
          <a:lstStyle>
            <a:lvl1pPr>
              <a:defRPr/>
            </a:lvl1pPr>
          </a:lstStyle>
          <a:p>
            <a:fld id="{2215AE6C-7842-4AE3-B4FC-5B82A9B62BE4}" type="slidenum">
              <a:rPr lang="es-ES" altLang="es-419"/>
              <a:pPr/>
              <a:t>‹Nº›</a:t>
            </a:fld>
            <a:endParaRPr lang="es-ES" altLang="es-419"/>
          </a:p>
        </p:txBody>
      </p:sp>
    </p:spTree>
    <p:extLst>
      <p:ext uri="{BB962C8B-B14F-4D97-AF65-F5344CB8AC3E}">
        <p14:creationId xmlns:p14="http://schemas.microsoft.com/office/powerpoint/2010/main" val="2063095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36E388-BF06-A186-B3A2-53E98F2BFB4E}"/>
              </a:ext>
            </a:extLst>
          </p:cNvPr>
          <p:cNvSpPr>
            <a:spLocks noGrp="1"/>
          </p:cNvSpPr>
          <p:nvPr>
            <p:ph type="title"/>
          </p:nvPr>
        </p:nvSpPr>
        <p:spPr>
          <a:xfrm>
            <a:off x="630238" y="457200"/>
            <a:ext cx="2949575" cy="1600200"/>
          </a:xfrm>
        </p:spPr>
        <p:txBody>
          <a:bodyPr anchor="b"/>
          <a:lstStyle>
            <a:lvl1pPr>
              <a:defRPr sz="3200"/>
            </a:lvl1pPr>
          </a:lstStyle>
          <a:p>
            <a:r>
              <a:rPr lang="es-ES"/>
              <a:t>Haga clic para modificar el estilo de título del patrón</a:t>
            </a:r>
            <a:endParaRPr lang="es-419"/>
          </a:p>
        </p:txBody>
      </p:sp>
      <p:sp>
        <p:nvSpPr>
          <p:cNvPr id="3" name="Marcador de posición de imagen 2">
            <a:extLst>
              <a:ext uri="{FF2B5EF4-FFF2-40B4-BE49-F238E27FC236}">
                <a16:creationId xmlns:a16="http://schemas.microsoft.com/office/drawing/2014/main" id="{DB8CD298-8F6C-F500-6D68-6119DA30B02C}"/>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s-419"/>
          </a:p>
        </p:txBody>
      </p:sp>
      <p:sp>
        <p:nvSpPr>
          <p:cNvPr id="4" name="Marcador de texto 3">
            <a:extLst>
              <a:ext uri="{FF2B5EF4-FFF2-40B4-BE49-F238E27FC236}">
                <a16:creationId xmlns:a16="http://schemas.microsoft.com/office/drawing/2014/main" id="{C0721F4A-A38B-3961-467F-C995C44DAA5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CAF2670-36D6-34A7-DD3E-9ADB4501B4E6}"/>
              </a:ext>
            </a:extLst>
          </p:cNvPr>
          <p:cNvSpPr>
            <a:spLocks noGrp="1"/>
          </p:cNvSpPr>
          <p:nvPr>
            <p:ph type="dt" sz="half" idx="10"/>
          </p:nvPr>
        </p:nvSpPr>
        <p:spPr/>
        <p:txBody>
          <a:bodyPr/>
          <a:lstStyle>
            <a:lvl1pPr>
              <a:defRPr/>
            </a:lvl1pPr>
          </a:lstStyle>
          <a:p>
            <a:endParaRPr lang="es-ES" altLang="es-419"/>
          </a:p>
        </p:txBody>
      </p:sp>
      <p:sp>
        <p:nvSpPr>
          <p:cNvPr id="6" name="Marcador de pie de página 5">
            <a:extLst>
              <a:ext uri="{FF2B5EF4-FFF2-40B4-BE49-F238E27FC236}">
                <a16:creationId xmlns:a16="http://schemas.microsoft.com/office/drawing/2014/main" id="{5C2CBF6D-17B6-EAA5-4184-5D7BD829C84C}"/>
              </a:ext>
            </a:extLst>
          </p:cNvPr>
          <p:cNvSpPr>
            <a:spLocks noGrp="1"/>
          </p:cNvSpPr>
          <p:nvPr>
            <p:ph type="ftr" sz="quarter" idx="11"/>
          </p:nvPr>
        </p:nvSpPr>
        <p:spPr/>
        <p:txBody>
          <a:bodyPr/>
          <a:lstStyle>
            <a:lvl1pPr>
              <a:defRPr/>
            </a:lvl1pPr>
          </a:lstStyle>
          <a:p>
            <a:endParaRPr lang="es-ES" altLang="es-419"/>
          </a:p>
        </p:txBody>
      </p:sp>
      <p:sp>
        <p:nvSpPr>
          <p:cNvPr id="7" name="Marcador de número de diapositiva 6">
            <a:extLst>
              <a:ext uri="{FF2B5EF4-FFF2-40B4-BE49-F238E27FC236}">
                <a16:creationId xmlns:a16="http://schemas.microsoft.com/office/drawing/2014/main" id="{4862FD26-45EA-B7D4-08D6-A56FB367678F}"/>
              </a:ext>
            </a:extLst>
          </p:cNvPr>
          <p:cNvSpPr>
            <a:spLocks noGrp="1"/>
          </p:cNvSpPr>
          <p:nvPr>
            <p:ph type="sldNum" sz="quarter" idx="12"/>
          </p:nvPr>
        </p:nvSpPr>
        <p:spPr/>
        <p:txBody>
          <a:bodyPr/>
          <a:lstStyle>
            <a:lvl1pPr>
              <a:defRPr/>
            </a:lvl1pPr>
          </a:lstStyle>
          <a:p>
            <a:fld id="{4D463A50-8742-44BD-A3EA-AE911CA76434}" type="slidenum">
              <a:rPr lang="es-ES" altLang="es-419"/>
              <a:pPr/>
              <a:t>‹Nº›</a:t>
            </a:fld>
            <a:endParaRPr lang="es-ES" altLang="es-419"/>
          </a:p>
        </p:txBody>
      </p:sp>
    </p:spTree>
    <p:extLst>
      <p:ext uri="{BB962C8B-B14F-4D97-AF65-F5344CB8AC3E}">
        <p14:creationId xmlns:p14="http://schemas.microsoft.com/office/powerpoint/2010/main" val="17397544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73058" name="Rectangle 2">
            <a:extLst>
              <a:ext uri="{FF2B5EF4-FFF2-40B4-BE49-F238E27FC236}">
                <a16:creationId xmlns:a16="http://schemas.microsoft.com/office/drawing/2014/main" id="{2EFE1675-1084-4398-6C99-6301A3955C7A}"/>
              </a:ext>
            </a:extLst>
          </p:cNvPr>
          <p:cNvSpPr>
            <a:spLocks noGrp="1" noChangeArrowheads="1"/>
          </p:cNvSpPr>
          <p:nvPr>
            <p:ph type="title"/>
          </p:nvPr>
        </p:nvSpPr>
        <p:spPr bwMode="auto">
          <a:xfrm>
            <a:off x="1524000" y="190500"/>
            <a:ext cx="7010400" cy="152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s-419"/>
              <a:t>Haga clic para cambiar el estilo de título	</a:t>
            </a:r>
          </a:p>
        </p:txBody>
      </p:sp>
      <p:sp>
        <p:nvSpPr>
          <p:cNvPr id="173059" name="Rectangle 3">
            <a:extLst>
              <a:ext uri="{FF2B5EF4-FFF2-40B4-BE49-F238E27FC236}">
                <a16:creationId xmlns:a16="http://schemas.microsoft.com/office/drawing/2014/main" id="{4C6A4041-16D8-45CC-9B97-DB2CA35B9CE7}"/>
              </a:ext>
            </a:extLst>
          </p:cNvPr>
          <p:cNvSpPr>
            <a:spLocks noGrp="1" noChangeArrowheads="1"/>
          </p:cNvSpPr>
          <p:nvPr>
            <p:ph type="body" idx="1"/>
          </p:nvPr>
        </p:nvSpPr>
        <p:spPr bwMode="auto">
          <a:xfrm>
            <a:off x="1524000" y="1905000"/>
            <a:ext cx="7010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s-419"/>
              <a:t>Haga clic para modificar el estilo de texto del patrón</a:t>
            </a:r>
          </a:p>
          <a:p>
            <a:pPr lvl="1"/>
            <a:r>
              <a:rPr lang="es-ES" altLang="es-419"/>
              <a:t>Segundo nivel</a:t>
            </a:r>
          </a:p>
          <a:p>
            <a:pPr lvl="2"/>
            <a:r>
              <a:rPr lang="es-ES" altLang="es-419"/>
              <a:t>Tercer nivel</a:t>
            </a:r>
          </a:p>
          <a:p>
            <a:pPr lvl="3"/>
            <a:r>
              <a:rPr lang="es-ES" altLang="es-419"/>
              <a:t>Cuarto nivel</a:t>
            </a:r>
          </a:p>
          <a:p>
            <a:pPr lvl="4"/>
            <a:r>
              <a:rPr lang="es-ES" altLang="es-419"/>
              <a:t>Quinto nivel</a:t>
            </a:r>
          </a:p>
        </p:txBody>
      </p:sp>
      <p:sp>
        <p:nvSpPr>
          <p:cNvPr id="173060" name="Rectangle 4">
            <a:extLst>
              <a:ext uri="{FF2B5EF4-FFF2-40B4-BE49-F238E27FC236}">
                <a16:creationId xmlns:a16="http://schemas.microsoft.com/office/drawing/2014/main" id="{E405EA2F-9445-162E-EC33-B39C47BCEF61}"/>
              </a:ext>
            </a:extLst>
          </p:cNvPr>
          <p:cNvSpPr>
            <a:spLocks noGrp="1" noChangeArrowheads="1"/>
          </p:cNvSpPr>
          <p:nvPr>
            <p:ph type="dt" sz="half" idx="2"/>
          </p:nvPr>
        </p:nvSpPr>
        <p:spPr bwMode="auto">
          <a:xfrm>
            <a:off x="66294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b="0">
                <a:solidFill>
                  <a:schemeClr val="tx1"/>
                </a:solidFill>
              </a:defRPr>
            </a:lvl1pPr>
          </a:lstStyle>
          <a:p>
            <a:endParaRPr lang="es-ES" altLang="es-419"/>
          </a:p>
        </p:txBody>
      </p:sp>
      <p:sp>
        <p:nvSpPr>
          <p:cNvPr id="173061" name="Rectangle 5">
            <a:extLst>
              <a:ext uri="{FF2B5EF4-FFF2-40B4-BE49-F238E27FC236}">
                <a16:creationId xmlns:a16="http://schemas.microsoft.com/office/drawing/2014/main" id="{70EAFBDA-44F6-109A-A6A5-94684A46CD57}"/>
              </a:ext>
            </a:extLst>
          </p:cNvPr>
          <p:cNvSpPr>
            <a:spLocks noGrp="1" noChangeArrowheads="1"/>
          </p:cNvSpPr>
          <p:nvPr>
            <p:ph type="ftr" sz="quarter" idx="3"/>
          </p:nvPr>
        </p:nvSpPr>
        <p:spPr bwMode="auto">
          <a:xfrm>
            <a:off x="32766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b="0">
                <a:solidFill>
                  <a:schemeClr val="tx1"/>
                </a:solidFill>
              </a:defRPr>
            </a:lvl1pPr>
          </a:lstStyle>
          <a:p>
            <a:endParaRPr lang="es-ES" altLang="es-419"/>
          </a:p>
        </p:txBody>
      </p:sp>
      <p:sp>
        <p:nvSpPr>
          <p:cNvPr id="173062" name="Rectangle 6">
            <a:extLst>
              <a:ext uri="{FF2B5EF4-FFF2-40B4-BE49-F238E27FC236}">
                <a16:creationId xmlns:a16="http://schemas.microsoft.com/office/drawing/2014/main" id="{24465B5B-F4A3-E7CC-7EA1-195E8FA5D53B}"/>
              </a:ext>
            </a:extLst>
          </p:cNvPr>
          <p:cNvSpPr>
            <a:spLocks noGrp="1" noChangeArrowheads="1"/>
          </p:cNvSpPr>
          <p:nvPr>
            <p:ph type="sldNum" sz="quarter" idx="4"/>
          </p:nvPr>
        </p:nvSpPr>
        <p:spPr bwMode="auto">
          <a:xfrm>
            <a:off x="1524000" y="62484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b="0">
                <a:solidFill>
                  <a:schemeClr val="tx1"/>
                </a:solidFill>
              </a:defRPr>
            </a:lvl1pPr>
          </a:lstStyle>
          <a:p>
            <a:fld id="{51DAAC1E-23D9-4257-B67F-10F65BCA7C72}" type="slidenum">
              <a:rPr lang="es-ES" altLang="es-419"/>
              <a:pPr/>
              <a:t>‹Nº›</a:t>
            </a:fld>
            <a:endParaRPr lang="es-ES" altLang="es-419"/>
          </a:p>
        </p:txBody>
      </p:sp>
      <p:sp>
        <p:nvSpPr>
          <p:cNvPr id="173064" name="Oval 8">
            <a:extLst>
              <a:ext uri="{FF2B5EF4-FFF2-40B4-BE49-F238E27FC236}">
                <a16:creationId xmlns:a16="http://schemas.microsoft.com/office/drawing/2014/main" id="{3CC38814-1FF8-A307-A358-5523EBBA89E6}"/>
              </a:ext>
            </a:extLst>
          </p:cNvPr>
          <p:cNvSpPr>
            <a:spLocks noChangeArrowheads="1"/>
          </p:cNvSpPr>
          <p:nvPr/>
        </p:nvSpPr>
        <p:spPr bwMode="auto">
          <a:xfrm>
            <a:off x="152400" y="838200"/>
            <a:ext cx="228600" cy="228600"/>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MX" altLang="es-419" sz="2400" b="0">
              <a:solidFill>
                <a:schemeClr val="tx1"/>
              </a:solidFill>
              <a:latin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rtl="0" eaLnBrk="1" fontAlgn="base" hangingPunct="1">
        <a:spcBef>
          <a:spcPct val="0"/>
        </a:spcBef>
        <a:spcAft>
          <a:spcPct val="0"/>
        </a:spcAft>
        <a:defRPr sz="4200" kern="1200">
          <a:solidFill>
            <a:schemeClr val="tx2"/>
          </a:solidFill>
          <a:latin typeface="+mj-lt"/>
          <a:ea typeface="+mj-ea"/>
          <a:cs typeface="+mj-cs"/>
        </a:defRPr>
      </a:lvl1pPr>
      <a:lvl2pPr algn="l" rtl="0" eaLnBrk="1" fontAlgn="base" hangingPunct="1">
        <a:spcBef>
          <a:spcPct val="0"/>
        </a:spcBef>
        <a:spcAft>
          <a:spcPct val="0"/>
        </a:spcAft>
        <a:defRPr sz="4200">
          <a:solidFill>
            <a:schemeClr val="tx2"/>
          </a:solidFill>
          <a:latin typeface="Arial" panose="020B0604020202020204" pitchFamily="34" charset="0"/>
        </a:defRPr>
      </a:lvl2pPr>
      <a:lvl3pPr algn="l" rtl="0" eaLnBrk="1" fontAlgn="base" hangingPunct="1">
        <a:spcBef>
          <a:spcPct val="0"/>
        </a:spcBef>
        <a:spcAft>
          <a:spcPct val="0"/>
        </a:spcAft>
        <a:defRPr sz="4200">
          <a:solidFill>
            <a:schemeClr val="tx2"/>
          </a:solidFill>
          <a:latin typeface="Arial" panose="020B0604020202020204" pitchFamily="34" charset="0"/>
        </a:defRPr>
      </a:lvl3pPr>
      <a:lvl4pPr algn="l" rtl="0" eaLnBrk="1" fontAlgn="base" hangingPunct="1">
        <a:spcBef>
          <a:spcPct val="0"/>
        </a:spcBef>
        <a:spcAft>
          <a:spcPct val="0"/>
        </a:spcAft>
        <a:defRPr sz="4200">
          <a:solidFill>
            <a:schemeClr val="tx2"/>
          </a:solidFill>
          <a:latin typeface="Arial" panose="020B0604020202020204" pitchFamily="34" charset="0"/>
        </a:defRPr>
      </a:lvl4pPr>
      <a:lvl5pPr algn="l" rtl="0" eaLnBrk="1" fontAlgn="base" hangingPunct="1">
        <a:spcBef>
          <a:spcPct val="0"/>
        </a:spcBef>
        <a:spcAft>
          <a:spcPct val="0"/>
        </a:spcAft>
        <a:defRPr sz="4200">
          <a:solidFill>
            <a:schemeClr val="tx2"/>
          </a:solidFill>
          <a:latin typeface="Arial" panose="020B0604020202020204" pitchFamily="34" charset="0"/>
        </a:defRPr>
      </a:lvl5pPr>
      <a:lvl6pPr marL="457200" algn="l" rtl="0" eaLnBrk="1" fontAlgn="base" hangingPunct="1">
        <a:spcBef>
          <a:spcPct val="0"/>
        </a:spcBef>
        <a:spcAft>
          <a:spcPct val="0"/>
        </a:spcAft>
        <a:defRPr sz="4200">
          <a:solidFill>
            <a:schemeClr val="tx2"/>
          </a:solidFill>
          <a:latin typeface="Arial" panose="020B0604020202020204" pitchFamily="34" charset="0"/>
        </a:defRPr>
      </a:lvl6pPr>
      <a:lvl7pPr marL="914400" algn="l" rtl="0" eaLnBrk="1" fontAlgn="base" hangingPunct="1">
        <a:spcBef>
          <a:spcPct val="0"/>
        </a:spcBef>
        <a:spcAft>
          <a:spcPct val="0"/>
        </a:spcAft>
        <a:defRPr sz="4200">
          <a:solidFill>
            <a:schemeClr val="tx2"/>
          </a:solidFill>
          <a:latin typeface="Arial" panose="020B0604020202020204" pitchFamily="34" charset="0"/>
        </a:defRPr>
      </a:lvl7pPr>
      <a:lvl8pPr marL="1371600" algn="l" rtl="0" eaLnBrk="1" fontAlgn="base" hangingPunct="1">
        <a:spcBef>
          <a:spcPct val="0"/>
        </a:spcBef>
        <a:spcAft>
          <a:spcPct val="0"/>
        </a:spcAft>
        <a:defRPr sz="4200">
          <a:solidFill>
            <a:schemeClr val="tx2"/>
          </a:solidFill>
          <a:latin typeface="Arial" panose="020B0604020202020204" pitchFamily="34" charset="0"/>
        </a:defRPr>
      </a:lvl8pPr>
      <a:lvl9pPr marL="1828800" algn="l" rtl="0" eaLnBrk="1" fontAlgn="base" hangingPunct="1">
        <a:spcBef>
          <a:spcPct val="0"/>
        </a:spcBef>
        <a:spcAft>
          <a:spcPct val="0"/>
        </a:spcAft>
        <a:defRPr sz="4200">
          <a:solidFill>
            <a:schemeClr val="tx2"/>
          </a:solidFill>
          <a:latin typeface="Arial" panose="020B0604020202020204" pitchFamily="34" charset="0"/>
        </a:defRPr>
      </a:lvl9pPr>
    </p:titleStyle>
    <p:bodyStyle>
      <a:lvl1pPr marL="342900" indent="-342900" algn="l" rtl="0" eaLnBrk="1" fontAlgn="base" hangingPunct="1">
        <a:spcBef>
          <a:spcPct val="20000"/>
        </a:spcBef>
        <a:spcAft>
          <a:spcPct val="0"/>
        </a:spcAft>
        <a:buClr>
          <a:schemeClr val="tx1"/>
        </a:buClr>
        <a:buSzPct val="70000"/>
        <a:buFont typeface="Wingdings" panose="05000000000000000000" pitchFamily="2" charset="2"/>
        <a:buChar char="¢"/>
        <a:defRPr sz="3000" kern="1200">
          <a:solidFill>
            <a:schemeClr val="tx2"/>
          </a:solidFill>
          <a:latin typeface="+mn-lt"/>
          <a:ea typeface="+mn-ea"/>
          <a:cs typeface="+mn-cs"/>
        </a:defRPr>
      </a:lvl1pPr>
      <a:lvl2pPr marL="742950" indent="-285750" algn="l" rtl="0" eaLnBrk="1" fontAlgn="base" hangingPunct="1">
        <a:spcBef>
          <a:spcPct val="20000"/>
        </a:spcBef>
        <a:spcAft>
          <a:spcPct val="0"/>
        </a:spcAft>
        <a:buClr>
          <a:schemeClr val="accent1"/>
        </a:buClr>
        <a:buSzPct val="75000"/>
        <a:buFont typeface="Wingdings" panose="05000000000000000000" pitchFamily="2" charset="2"/>
        <a:buChar char="l"/>
        <a:defRPr sz="2800" kern="1200">
          <a:solidFill>
            <a:schemeClr val="tx2"/>
          </a:solidFill>
          <a:latin typeface="+mn-lt"/>
          <a:ea typeface="+mn-ea"/>
          <a:cs typeface="+mn-cs"/>
        </a:defRPr>
      </a:lvl2pPr>
      <a:lvl3pPr marL="1143000" indent="-228600" algn="l" rtl="0" eaLnBrk="1" fontAlgn="base" hangingPunct="1">
        <a:spcBef>
          <a:spcPct val="20000"/>
        </a:spcBef>
        <a:spcAft>
          <a:spcPct val="0"/>
        </a:spcAft>
        <a:buClr>
          <a:schemeClr val="accent2"/>
        </a:buClr>
        <a:buChar char="•"/>
        <a:defRPr sz="2400" kern="1200">
          <a:solidFill>
            <a:schemeClr val="tx2"/>
          </a:solidFill>
          <a:latin typeface="+mn-lt"/>
          <a:ea typeface="+mn-ea"/>
          <a:cs typeface="+mn-cs"/>
        </a:defRPr>
      </a:lvl3pPr>
      <a:lvl4pPr marL="1600200" indent="-228600" algn="l" rtl="0" eaLnBrk="1" fontAlgn="base" hangingPunct="1">
        <a:spcBef>
          <a:spcPct val="20000"/>
        </a:spcBef>
        <a:spcAft>
          <a:spcPct val="0"/>
        </a:spcAft>
        <a:buClr>
          <a:schemeClr val="tx1"/>
        </a:buClr>
        <a:buChar char="•"/>
        <a:defRPr sz="2000" kern="1200">
          <a:solidFill>
            <a:schemeClr val="tx2"/>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419"/>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4764" name="WordArt 12">
            <a:extLst>
              <a:ext uri="{FF2B5EF4-FFF2-40B4-BE49-F238E27FC236}">
                <a16:creationId xmlns:a16="http://schemas.microsoft.com/office/drawing/2014/main" id="{3FBC07FE-3E39-A972-B203-DFD96EEE463E}"/>
              </a:ext>
            </a:extLst>
          </p:cNvPr>
          <p:cNvSpPr>
            <a:spLocks noChangeArrowheads="1" noChangeShapeType="1" noTextEdit="1"/>
          </p:cNvSpPr>
          <p:nvPr/>
        </p:nvSpPr>
        <p:spPr bwMode="auto">
          <a:xfrm>
            <a:off x="395288" y="3213100"/>
            <a:ext cx="431800" cy="8874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atin typeface="Impact" panose="020B0806030902050204" pitchFamily="34" charset="0"/>
              </a:rPr>
              <a:t>19.</a:t>
            </a:r>
          </a:p>
        </p:txBody>
      </p:sp>
      <p:sp>
        <p:nvSpPr>
          <p:cNvPr id="74765" name="WordArt 13">
            <a:extLst>
              <a:ext uri="{FF2B5EF4-FFF2-40B4-BE49-F238E27FC236}">
                <a16:creationId xmlns:a16="http://schemas.microsoft.com/office/drawing/2014/main" id="{7A4B6C5B-0E17-1E47-C52C-C34698FEA742}"/>
              </a:ext>
            </a:extLst>
          </p:cNvPr>
          <p:cNvSpPr>
            <a:spLocks noChangeArrowheads="1" noChangeShapeType="1" noTextEdit="1"/>
          </p:cNvSpPr>
          <p:nvPr/>
        </p:nvSpPr>
        <p:spPr bwMode="auto">
          <a:xfrm>
            <a:off x="827088" y="2060575"/>
            <a:ext cx="2160587" cy="223202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atin typeface="Edwardian Script ITC" panose="030303020407070D0804" pitchFamily="66" charset="0"/>
              </a:rPr>
              <a:t>L</a:t>
            </a:r>
          </a:p>
        </p:txBody>
      </p:sp>
      <p:sp>
        <p:nvSpPr>
          <p:cNvPr id="74766" name="WordArt 14">
            <a:extLst>
              <a:ext uri="{FF2B5EF4-FFF2-40B4-BE49-F238E27FC236}">
                <a16:creationId xmlns:a16="http://schemas.microsoft.com/office/drawing/2014/main" id="{9703B05D-483E-18B9-F05B-CE894C701C61}"/>
              </a:ext>
            </a:extLst>
          </p:cNvPr>
          <p:cNvSpPr>
            <a:spLocks noChangeArrowheads="1" noChangeShapeType="1" noTextEdit="1"/>
          </p:cNvSpPr>
          <p:nvPr/>
        </p:nvSpPr>
        <p:spPr bwMode="auto">
          <a:xfrm>
            <a:off x="2627313" y="3205163"/>
            <a:ext cx="5761037" cy="8001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cs typeface="Arial" panose="020B0604020202020204" pitchFamily="34" charset="0"/>
              </a:rPr>
              <a:t>a Ley de Dios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53698" name="Rectangle 2">
            <a:extLst>
              <a:ext uri="{FF2B5EF4-FFF2-40B4-BE49-F238E27FC236}">
                <a16:creationId xmlns:a16="http://schemas.microsoft.com/office/drawing/2014/main" id="{BEB5EE72-39B9-D75B-9A87-E3A397A87360}"/>
              </a:ext>
            </a:extLst>
          </p:cNvPr>
          <p:cNvSpPr>
            <a:spLocks noChangeArrowheads="1"/>
          </p:cNvSpPr>
          <p:nvPr/>
        </p:nvSpPr>
        <p:spPr bwMode="auto">
          <a:xfrm>
            <a:off x="684213" y="2549525"/>
            <a:ext cx="80645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000"/>
              <a:t>Los Diez Mandamientos son profundos en su abarcarte sencillez. Son tan breves que hasta un niño puede aprenderlos rápidamente de memoria, y son tan abarcantes que cubren cualquier pecado posible.</a:t>
            </a:r>
            <a:endParaRPr lang="en-US" altLang="es-419" sz="2000"/>
          </a:p>
        </p:txBody>
      </p:sp>
      <p:sp>
        <p:nvSpPr>
          <p:cNvPr id="1053699" name="Rectangle 3">
            <a:extLst>
              <a:ext uri="{FF2B5EF4-FFF2-40B4-BE49-F238E27FC236}">
                <a16:creationId xmlns:a16="http://schemas.microsoft.com/office/drawing/2014/main" id="{D67E5A39-9405-0E78-3CEA-8B72F3E8FF2F}"/>
              </a:ext>
            </a:extLst>
          </p:cNvPr>
          <p:cNvSpPr>
            <a:spLocks noChangeArrowheads="1"/>
          </p:cNvSpPr>
          <p:nvPr/>
        </p:nvSpPr>
        <p:spPr bwMode="auto">
          <a:xfrm>
            <a:off x="2916238" y="2060575"/>
            <a:ext cx="26447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MX" altLang="es-419" sz="2000">
                <a:solidFill>
                  <a:srgbClr val="FFFF00"/>
                </a:solidFill>
              </a:rPr>
              <a:t>UNA LEY SENCILLA</a:t>
            </a:r>
            <a:endParaRPr lang="en-US" altLang="es-419" sz="2000">
              <a:solidFill>
                <a:srgbClr val="FFFF00"/>
              </a:solidFill>
            </a:endParaRPr>
          </a:p>
        </p:txBody>
      </p:sp>
      <p:sp>
        <p:nvSpPr>
          <p:cNvPr id="1053700" name="Rectangle 4">
            <a:extLst>
              <a:ext uri="{FF2B5EF4-FFF2-40B4-BE49-F238E27FC236}">
                <a16:creationId xmlns:a16="http://schemas.microsoft.com/office/drawing/2014/main" id="{0CEB0CA0-7EA9-9843-92ED-5D18E01AC11E}"/>
              </a:ext>
            </a:extLst>
          </p:cNvPr>
          <p:cNvSpPr>
            <a:spLocks noChangeArrowheads="1"/>
          </p:cNvSpPr>
          <p:nvPr/>
        </p:nvSpPr>
        <p:spPr bwMode="auto">
          <a:xfrm>
            <a:off x="468313" y="3957638"/>
            <a:ext cx="82804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000"/>
              <a:t>“ No hay misterios en la Ley de Dios. Todos pueden comprender las grandes verdades que implica. El intelecto mas débil puede captar esas reglas; el mas ignorante puede regular su vida y puede formar su carácter de acuerdo con la norma divina”.</a:t>
            </a:r>
            <a:endParaRPr lang="en-US" altLang="es-419" sz="2000"/>
          </a:p>
        </p:txBody>
      </p:sp>
      <p:grpSp>
        <p:nvGrpSpPr>
          <p:cNvPr id="1053702" name="Group 6">
            <a:extLst>
              <a:ext uri="{FF2B5EF4-FFF2-40B4-BE49-F238E27FC236}">
                <a16:creationId xmlns:a16="http://schemas.microsoft.com/office/drawing/2014/main" id="{D3B05A7A-E98F-6514-7D93-E2CE0EAB57DF}"/>
              </a:ext>
            </a:extLst>
          </p:cNvPr>
          <p:cNvGrpSpPr>
            <a:grpSpLocks/>
          </p:cNvGrpSpPr>
          <p:nvPr/>
        </p:nvGrpSpPr>
        <p:grpSpPr bwMode="auto">
          <a:xfrm>
            <a:off x="250825" y="476250"/>
            <a:ext cx="4105275" cy="908050"/>
            <a:chOff x="385" y="164"/>
            <a:chExt cx="2586" cy="572"/>
          </a:xfrm>
        </p:grpSpPr>
        <p:sp>
          <p:nvSpPr>
            <p:cNvPr id="1053703" name="WordArt 7">
              <a:extLst>
                <a:ext uri="{FF2B5EF4-FFF2-40B4-BE49-F238E27FC236}">
                  <a16:creationId xmlns:a16="http://schemas.microsoft.com/office/drawing/2014/main" id="{CC965692-DE05-F253-032A-F911CE186107}"/>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053704" name="WordArt 8">
              <a:extLst>
                <a:ext uri="{FF2B5EF4-FFF2-40B4-BE49-F238E27FC236}">
                  <a16:creationId xmlns:a16="http://schemas.microsoft.com/office/drawing/2014/main" id="{3C318B3D-B003-855B-F0A8-025B3CBE42E5}"/>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053705" name="WordArt 9">
              <a:extLst>
                <a:ext uri="{FF2B5EF4-FFF2-40B4-BE49-F238E27FC236}">
                  <a16:creationId xmlns:a16="http://schemas.microsoft.com/office/drawing/2014/main" id="{4D5EA29B-68E9-798A-A1BF-668C0DC1E6B4}"/>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053706" name="WordArt 10">
            <a:extLst>
              <a:ext uri="{FF2B5EF4-FFF2-40B4-BE49-F238E27FC236}">
                <a16:creationId xmlns:a16="http://schemas.microsoft.com/office/drawing/2014/main" id="{1FB5A657-20A0-6DF6-980F-58A1AB14A5CD}"/>
              </a:ext>
            </a:extLst>
          </p:cNvPr>
          <p:cNvSpPr>
            <a:spLocks noChangeArrowheads="1" noChangeShapeType="1" noTextEdit="1"/>
          </p:cNvSpPr>
          <p:nvPr/>
        </p:nvSpPr>
        <p:spPr bwMode="auto">
          <a:xfrm>
            <a:off x="4500563" y="1295400"/>
            <a:ext cx="417671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19. La Ley de Dios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62594" name="Rectangle 2">
            <a:extLst>
              <a:ext uri="{FF2B5EF4-FFF2-40B4-BE49-F238E27FC236}">
                <a16:creationId xmlns:a16="http://schemas.microsoft.com/office/drawing/2014/main" id="{24E9B2E4-5C93-5384-4EE6-4366CE9EF0A4}"/>
              </a:ext>
            </a:extLst>
          </p:cNvPr>
          <p:cNvSpPr>
            <a:spLocks noChangeArrowheads="1"/>
          </p:cNvSpPr>
          <p:nvPr/>
        </p:nvSpPr>
        <p:spPr bwMode="auto">
          <a:xfrm>
            <a:off x="3348038" y="2211388"/>
            <a:ext cx="5329237"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000"/>
              <a:t>Los Diez Mandamientos constituyen el sumario de todos los principios correctos. Se aplican a la totalidad de la humanidad de todas las epocas. Dice la Escritura:  “ Teme a Dios , guarda sus mandamientos; por que esto es el todos del hombre” ( Ecle. 12:13).</a:t>
            </a:r>
            <a:endParaRPr lang="en-US" altLang="es-419" sz="2000"/>
          </a:p>
        </p:txBody>
      </p:sp>
      <p:sp>
        <p:nvSpPr>
          <p:cNvPr id="1262595" name="Rectangle 3">
            <a:extLst>
              <a:ext uri="{FF2B5EF4-FFF2-40B4-BE49-F238E27FC236}">
                <a16:creationId xmlns:a16="http://schemas.microsoft.com/office/drawing/2014/main" id="{FE0E7305-AEDA-741B-8A65-C2A5DB4F7926}"/>
              </a:ext>
            </a:extLst>
          </p:cNvPr>
          <p:cNvSpPr>
            <a:spLocks noChangeArrowheads="1"/>
          </p:cNvSpPr>
          <p:nvPr/>
        </p:nvSpPr>
        <p:spPr bwMode="auto">
          <a:xfrm>
            <a:off x="2700338" y="1592263"/>
            <a:ext cx="32639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MX" altLang="es-419" sz="2000">
                <a:solidFill>
                  <a:srgbClr val="FFFF00"/>
                </a:solidFill>
              </a:rPr>
              <a:t>UNA LEY DE PRINCIPIOS</a:t>
            </a:r>
            <a:endParaRPr lang="en-US" altLang="es-419" sz="2000">
              <a:solidFill>
                <a:srgbClr val="FFFF00"/>
              </a:solidFill>
            </a:endParaRPr>
          </a:p>
        </p:txBody>
      </p:sp>
      <p:sp>
        <p:nvSpPr>
          <p:cNvPr id="1262596" name="Rectangle 4">
            <a:extLst>
              <a:ext uri="{FF2B5EF4-FFF2-40B4-BE49-F238E27FC236}">
                <a16:creationId xmlns:a16="http://schemas.microsoft.com/office/drawing/2014/main" id="{36584F0A-D5DD-E33F-C927-A15E736783FC}"/>
              </a:ext>
            </a:extLst>
          </p:cNvPr>
          <p:cNvSpPr>
            <a:spLocks noChangeArrowheads="1"/>
          </p:cNvSpPr>
          <p:nvPr/>
        </p:nvSpPr>
        <p:spPr bwMode="auto">
          <a:xfrm>
            <a:off x="539750" y="4508500"/>
            <a:ext cx="76327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000"/>
              <a:t>Los primeros cuatro mandamientos definen nuestro degber para con nuestro Creador y Redentor, y los ultimos seis regulan nuestros deberes para con nuestros semejantes.</a:t>
            </a:r>
            <a:endParaRPr lang="en-US" altLang="es-419" sz="2000"/>
          </a:p>
        </p:txBody>
      </p:sp>
      <p:grpSp>
        <p:nvGrpSpPr>
          <p:cNvPr id="1262598" name="Group 6">
            <a:extLst>
              <a:ext uri="{FF2B5EF4-FFF2-40B4-BE49-F238E27FC236}">
                <a16:creationId xmlns:a16="http://schemas.microsoft.com/office/drawing/2014/main" id="{5AE2940D-8691-C7F9-C1D4-D02B58C94538}"/>
              </a:ext>
            </a:extLst>
          </p:cNvPr>
          <p:cNvGrpSpPr>
            <a:grpSpLocks/>
          </p:cNvGrpSpPr>
          <p:nvPr/>
        </p:nvGrpSpPr>
        <p:grpSpPr bwMode="auto">
          <a:xfrm>
            <a:off x="323850" y="260350"/>
            <a:ext cx="4105275" cy="908050"/>
            <a:chOff x="385" y="164"/>
            <a:chExt cx="2586" cy="572"/>
          </a:xfrm>
        </p:grpSpPr>
        <p:sp>
          <p:nvSpPr>
            <p:cNvPr id="1262599" name="WordArt 7">
              <a:extLst>
                <a:ext uri="{FF2B5EF4-FFF2-40B4-BE49-F238E27FC236}">
                  <a16:creationId xmlns:a16="http://schemas.microsoft.com/office/drawing/2014/main" id="{7A7C661C-636B-6CF4-9525-116D9FFFF50D}"/>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262600" name="WordArt 8">
              <a:extLst>
                <a:ext uri="{FF2B5EF4-FFF2-40B4-BE49-F238E27FC236}">
                  <a16:creationId xmlns:a16="http://schemas.microsoft.com/office/drawing/2014/main" id="{985EDB8F-D601-D04A-B54F-3EAD6B1347EC}"/>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262601" name="WordArt 9">
              <a:extLst>
                <a:ext uri="{FF2B5EF4-FFF2-40B4-BE49-F238E27FC236}">
                  <a16:creationId xmlns:a16="http://schemas.microsoft.com/office/drawing/2014/main" id="{191F1F79-55AC-73CA-2FDE-09BBF0E8F0E2}"/>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262602" name="WordArt 10">
            <a:extLst>
              <a:ext uri="{FF2B5EF4-FFF2-40B4-BE49-F238E27FC236}">
                <a16:creationId xmlns:a16="http://schemas.microsoft.com/office/drawing/2014/main" id="{6A95037C-1411-0980-516C-2AA0CC1F5921}"/>
              </a:ext>
            </a:extLst>
          </p:cNvPr>
          <p:cNvSpPr>
            <a:spLocks noChangeArrowheads="1" noChangeShapeType="1" noTextEdit="1"/>
          </p:cNvSpPr>
          <p:nvPr/>
        </p:nvSpPr>
        <p:spPr bwMode="auto">
          <a:xfrm>
            <a:off x="4573588" y="1079500"/>
            <a:ext cx="417671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19. La Ley de Dios</a:t>
            </a:r>
          </a:p>
        </p:txBody>
      </p:sp>
      <p:pic>
        <p:nvPicPr>
          <p:cNvPr id="1262605" name="Picture 13">
            <a:extLst>
              <a:ext uri="{FF2B5EF4-FFF2-40B4-BE49-F238E27FC236}">
                <a16:creationId xmlns:a16="http://schemas.microsoft.com/office/drawing/2014/main" id="{751F511A-5AD5-1112-651A-2C12741C19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2133600"/>
            <a:ext cx="3492500" cy="2489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63618" name="Rectangle 2">
            <a:extLst>
              <a:ext uri="{FF2B5EF4-FFF2-40B4-BE49-F238E27FC236}">
                <a16:creationId xmlns:a16="http://schemas.microsoft.com/office/drawing/2014/main" id="{F57BD597-28E3-0E0C-E771-CECE1AB87432}"/>
              </a:ext>
            </a:extLst>
          </p:cNvPr>
          <p:cNvSpPr>
            <a:spLocks noChangeArrowheads="1"/>
          </p:cNvSpPr>
          <p:nvPr/>
        </p:nvSpPr>
        <p:spPr bwMode="auto">
          <a:xfrm>
            <a:off x="395288" y="2513013"/>
            <a:ext cx="8208962"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000"/>
              <a:t>Esta división en dos aspectos se deriva de dos grandes principios fundamentales del amor, sobre los cuales se funda la operación del Reino de Dios: “ Amaras al señor tu Dios con todo tu corazón , y con toda tu alma, y contadas tus fuerzas, y con toda tu mente; y atu projimo como a ti mismo “ (Luc. 10:27; comparese con Deum. 6:4,6; Lev. 19:18) los que viven de acuerdo con estos principios se hallaran en completa armonía con los Diez Mandamientos, por cuantos estos expresan dichos principios en  mayor detalle.</a:t>
            </a:r>
          </a:p>
        </p:txBody>
      </p:sp>
      <p:sp>
        <p:nvSpPr>
          <p:cNvPr id="1263619" name="Rectangle 3">
            <a:extLst>
              <a:ext uri="{FF2B5EF4-FFF2-40B4-BE49-F238E27FC236}">
                <a16:creationId xmlns:a16="http://schemas.microsoft.com/office/drawing/2014/main" id="{0D10B622-BB79-DBAC-980F-F3B44144DAAA}"/>
              </a:ext>
            </a:extLst>
          </p:cNvPr>
          <p:cNvSpPr>
            <a:spLocks noChangeArrowheads="1"/>
          </p:cNvSpPr>
          <p:nvPr/>
        </p:nvSpPr>
        <p:spPr bwMode="auto">
          <a:xfrm>
            <a:off x="2843213" y="1989138"/>
            <a:ext cx="32639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MX" altLang="es-419" sz="2000">
                <a:solidFill>
                  <a:srgbClr val="FFFF00"/>
                </a:solidFill>
              </a:rPr>
              <a:t>UNA LEY DE PRINCIPIOS</a:t>
            </a:r>
            <a:endParaRPr lang="en-US" altLang="es-419" sz="2000">
              <a:solidFill>
                <a:srgbClr val="FFFF00"/>
              </a:solidFill>
            </a:endParaRPr>
          </a:p>
        </p:txBody>
      </p:sp>
      <p:grpSp>
        <p:nvGrpSpPr>
          <p:cNvPr id="1263622" name="Group 6">
            <a:extLst>
              <a:ext uri="{FF2B5EF4-FFF2-40B4-BE49-F238E27FC236}">
                <a16:creationId xmlns:a16="http://schemas.microsoft.com/office/drawing/2014/main" id="{5BCCA0A2-1C33-3156-BB7A-9A9735DEA911}"/>
              </a:ext>
            </a:extLst>
          </p:cNvPr>
          <p:cNvGrpSpPr>
            <a:grpSpLocks/>
          </p:cNvGrpSpPr>
          <p:nvPr/>
        </p:nvGrpSpPr>
        <p:grpSpPr bwMode="auto">
          <a:xfrm>
            <a:off x="323850" y="333375"/>
            <a:ext cx="4105275" cy="908050"/>
            <a:chOff x="385" y="164"/>
            <a:chExt cx="2586" cy="572"/>
          </a:xfrm>
        </p:grpSpPr>
        <p:sp>
          <p:nvSpPr>
            <p:cNvPr id="1263623" name="WordArt 7">
              <a:extLst>
                <a:ext uri="{FF2B5EF4-FFF2-40B4-BE49-F238E27FC236}">
                  <a16:creationId xmlns:a16="http://schemas.microsoft.com/office/drawing/2014/main" id="{3E28CD7E-6683-D5FF-C8ED-D25BD70CCA67}"/>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263624" name="WordArt 8">
              <a:extLst>
                <a:ext uri="{FF2B5EF4-FFF2-40B4-BE49-F238E27FC236}">
                  <a16:creationId xmlns:a16="http://schemas.microsoft.com/office/drawing/2014/main" id="{06336FA6-EB42-584C-9396-6A3682AFFA02}"/>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263625" name="WordArt 9">
              <a:extLst>
                <a:ext uri="{FF2B5EF4-FFF2-40B4-BE49-F238E27FC236}">
                  <a16:creationId xmlns:a16="http://schemas.microsoft.com/office/drawing/2014/main" id="{DFA98C03-07AF-58EF-0553-46898F9EAC3C}"/>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263626" name="WordArt 10">
            <a:extLst>
              <a:ext uri="{FF2B5EF4-FFF2-40B4-BE49-F238E27FC236}">
                <a16:creationId xmlns:a16="http://schemas.microsoft.com/office/drawing/2014/main" id="{6220A2C8-0A8A-6C30-54AD-E3CF91DAA3BF}"/>
              </a:ext>
            </a:extLst>
          </p:cNvPr>
          <p:cNvSpPr>
            <a:spLocks noChangeArrowheads="1" noChangeShapeType="1" noTextEdit="1"/>
          </p:cNvSpPr>
          <p:nvPr/>
        </p:nvSpPr>
        <p:spPr bwMode="auto">
          <a:xfrm>
            <a:off x="4573588" y="1152525"/>
            <a:ext cx="417671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19. La Ley de Dios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52674" name="Rectangle 2">
            <a:extLst>
              <a:ext uri="{FF2B5EF4-FFF2-40B4-BE49-F238E27FC236}">
                <a16:creationId xmlns:a16="http://schemas.microsoft.com/office/drawing/2014/main" id="{1F5F07C0-BC89-1F9B-C549-FCAB169C93E7}"/>
              </a:ext>
            </a:extLst>
          </p:cNvPr>
          <p:cNvSpPr>
            <a:spLocks noChangeArrowheads="1"/>
          </p:cNvSpPr>
          <p:nvPr/>
        </p:nvSpPr>
        <p:spPr bwMode="auto">
          <a:xfrm>
            <a:off x="684213" y="2701925"/>
            <a:ext cx="7867650"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000"/>
              <a:t>Los Diez Mandamientos poseen la distinción especial de ser las únicas palabras que Dios hablo en forma audible ante una nación entera ( Deut. 5:22) no deseando confiar esta ley a las mentes olvidadizas de los seres humanos, Dios procedió  a grabar sus los mandamientos con sus dedos en dos tablas de piedras que debían ser preservadas dentro del arca del tabernáculo ( Eso. 31:18; Deut. (10:2).</a:t>
            </a:r>
            <a:endParaRPr lang="en-US" altLang="es-419" sz="2000"/>
          </a:p>
        </p:txBody>
      </p:sp>
      <p:sp>
        <p:nvSpPr>
          <p:cNvPr id="1052675" name="Rectangle 3">
            <a:extLst>
              <a:ext uri="{FF2B5EF4-FFF2-40B4-BE49-F238E27FC236}">
                <a16:creationId xmlns:a16="http://schemas.microsoft.com/office/drawing/2014/main" id="{D1835C68-C002-44C3-3506-4B69477C496F}"/>
              </a:ext>
            </a:extLst>
          </p:cNvPr>
          <p:cNvSpPr>
            <a:spLocks noChangeArrowheads="1"/>
          </p:cNvSpPr>
          <p:nvPr/>
        </p:nvSpPr>
        <p:spPr bwMode="auto">
          <a:xfrm>
            <a:off x="3276600" y="2133600"/>
            <a:ext cx="21780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MX" altLang="es-419" sz="2000">
                <a:solidFill>
                  <a:srgbClr val="FFFF00"/>
                </a:solidFill>
              </a:rPr>
              <a:t>UNA LEY ÚNICA</a:t>
            </a:r>
            <a:endParaRPr lang="en-US" altLang="es-419" sz="2000">
              <a:solidFill>
                <a:srgbClr val="FFFF00"/>
              </a:solidFill>
            </a:endParaRPr>
          </a:p>
        </p:txBody>
      </p:sp>
      <p:grpSp>
        <p:nvGrpSpPr>
          <p:cNvPr id="1052677" name="Group 5">
            <a:extLst>
              <a:ext uri="{FF2B5EF4-FFF2-40B4-BE49-F238E27FC236}">
                <a16:creationId xmlns:a16="http://schemas.microsoft.com/office/drawing/2014/main" id="{3E9F889F-FB27-E061-DB6B-44A8E2250D03}"/>
              </a:ext>
            </a:extLst>
          </p:cNvPr>
          <p:cNvGrpSpPr>
            <a:grpSpLocks/>
          </p:cNvGrpSpPr>
          <p:nvPr/>
        </p:nvGrpSpPr>
        <p:grpSpPr bwMode="auto">
          <a:xfrm>
            <a:off x="107950" y="404813"/>
            <a:ext cx="4105275" cy="908050"/>
            <a:chOff x="385" y="164"/>
            <a:chExt cx="2586" cy="572"/>
          </a:xfrm>
        </p:grpSpPr>
        <p:sp>
          <p:nvSpPr>
            <p:cNvPr id="1052678" name="WordArt 6">
              <a:extLst>
                <a:ext uri="{FF2B5EF4-FFF2-40B4-BE49-F238E27FC236}">
                  <a16:creationId xmlns:a16="http://schemas.microsoft.com/office/drawing/2014/main" id="{AE2C393B-415B-57F4-4708-D1EF12D29FB6}"/>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052679" name="WordArt 7">
              <a:extLst>
                <a:ext uri="{FF2B5EF4-FFF2-40B4-BE49-F238E27FC236}">
                  <a16:creationId xmlns:a16="http://schemas.microsoft.com/office/drawing/2014/main" id="{5748B636-2284-4059-0AE0-1E7BE5A0AE8E}"/>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052680" name="WordArt 8">
              <a:extLst>
                <a:ext uri="{FF2B5EF4-FFF2-40B4-BE49-F238E27FC236}">
                  <a16:creationId xmlns:a16="http://schemas.microsoft.com/office/drawing/2014/main" id="{2D41B787-43B0-7635-68C3-9B8F4CAD65C5}"/>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052681" name="WordArt 9">
            <a:extLst>
              <a:ext uri="{FF2B5EF4-FFF2-40B4-BE49-F238E27FC236}">
                <a16:creationId xmlns:a16="http://schemas.microsoft.com/office/drawing/2014/main" id="{ACC661E8-83E9-9E6D-3576-0DF41E970A17}"/>
              </a:ext>
            </a:extLst>
          </p:cNvPr>
          <p:cNvSpPr>
            <a:spLocks noChangeArrowheads="1" noChangeShapeType="1" noTextEdit="1"/>
          </p:cNvSpPr>
          <p:nvPr/>
        </p:nvSpPr>
        <p:spPr bwMode="auto">
          <a:xfrm>
            <a:off x="4357688" y="1223963"/>
            <a:ext cx="417671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19. La Ley de Dios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568770" name="Rectangle 2">
            <a:extLst>
              <a:ext uri="{FF2B5EF4-FFF2-40B4-BE49-F238E27FC236}">
                <a16:creationId xmlns:a16="http://schemas.microsoft.com/office/drawing/2014/main" id="{6017A572-6893-7BA5-7233-51AB6AD9412B}"/>
              </a:ext>
            </a:extLst>
          </p:cNvPr>
          <p:cNvSpPr>
            <a:spLocks noChangeArrowheads="1"/>
          </p:cNvSpPr>
          <p:nvPr/>
        </p:nvSpPr>
        <p:spPr bwMode="auto">
          <a:xfrm>
            <a:off x="684213" y="2325688"/>
            <a:ext cx="78486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000"/>
              <a:t>La ley de Dios es una inspiración para el alma Dijo el salmista: “¡oh, cuanto amo yo tu ley! Todo el día ella es mi meditación”. “ He amado tus mandamientos mas que el oro, y mas que oro muy puro” Aunque aflicción y angustia se han apoderado de mi- afirma David-. </a:t>
            </a:r>
          </a:p>
        </p:txBody>
      </p:sp>
      <p:sp>
        <p:nvSpPr>
          <p:cNvPr id="1568771" name="Rectangle 3">
            <a:extLst>
              <a:ext uri="{FF2B5EF4-FFF2-40B4-BE49-F238E27FC236}">
                <a16:creationId xmlns:a16="http://schemas.microsoft.com/office/drawing/2014/main" id="{78B27268-937B-64BE-7CC7-6A6C035BF06D}"/>
              </a:ext>
            </a:extLst>
          </p:cNvPr>
          <p:cNvSpPr>
            <a:spLocks noChangeArrowheads="1"/>
          </p:cNvSpPr>
          <p:nvPr/>
        </p:nvSpPr>
        <p:spPr bwMode="auto">
          <a:xfrm>
            <a:off x="2555875" y="1773238"/>
            <a:ext cx="32083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MX" altLang="es-419" sz="2000">
                <a:solidFill>
                  <a:srgbClr val="FFFF00"/>
                </a:solidFill>
              </a:rPr>
              <a:t>LA LEY ES UNA DELICIA</a:t>
            </a:r>
            <a:endParaRPr lang="en-US" altLang="es-419" sz="2000">
              <a:solidFill>
                <a:srgbClr val="FFFF00"/>
              </a:solidFill>
            </a:endParaRPr>
          </a:p>
        </p:txBody>
      </p:sp>
      <p:sp>
        <p:nvSpPr>
          <p:cNvPr id="1568772" name="Rectangle 4">
            <a:extLst>
              <a:ext uri="{FF2B5EF4-FFF2-40B4-BE49-F238E27FC236}">
                <a16:creationId xmlns:a16="http://schemas.microsoft.com/office/drawing/2014/main" id="{0E456F8F-5DC3-F4C1-1A3F-CF245CBBD2A1}"/>
              </a:ext>
            </a:extLst>
          </p:cNvPr>
          <p:cNvSpPr>
            <a:spLocks noChangeArrowheads="1"/>
          </p:cNvSpPr>
          <p:nvPr/>
        </p:nvSpPr>
        <p:spPr bwMode="auto">
          <a:xfrm>
            <a:off x="755650" y="3973513"/>
            <a:ext cx="7705725"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000"/>
              <a:t>Tus mandamientos fueron mi delicia” (Sal. 119: 97,127,143). Son los transgresores quienes consideran que la ely es un yugo intolerable, por cuanto los designios de la mente pecaminosa “ no se sujetan a la ley de de Dios, ni tampoco pueden” ( Rom. 8:7).</a:t>
            </a:r>
          </a:p>
        </p:txBody>
      </p:sp>
      <p:grpSp>
        <p:nvGrpSpPr>
          <p:cNvPr id="1568774" name="Group 6">
            <a:extLst>
              <a:ext uri="{FF2B5EF4-FFF2-40B4-BE49-F238E27FC236}">
                <a16:creationId xmlns:a16="http://schemas.microsoft.com/office/drawing/2014/main" id="{3CE177B2-5688-D567-64B5-56E0372A72B8}"/>
              </a:ext>
            </a:extLst>
          </p:cNvPr>
          <p:cNvGrpSpPr>
            <a:grpSpLocks/>
          </p:cNvGrpSpPr>
          <p:nvPr/>
        </p:nvGrpSpPr>
        <p:grpSpPr bwMode="auto">
          <a:xfrm>
            <a:off x="250825" y="407988"/>
            <a:ext cx="4105275" cy="908050"/>
            <a:chOff x="385" y="164"/>
            <a:chExt cx="2586" cy="572"/>
          </a:xfrm>
        </p:grpSpPr>
        <p:sp>
          <p:nvSpPr>
            <p:cNvPr id="1568775" name="WordArt 7">
              <a:extLst>
                <a:ext uri="{FF2B5EF4-FFF2-40B4-BE49-F238E27FC236}">
                  <a16:creationId xmlns:a16="http://schemas.microsoft.com/office/drawing/2014/main" id="{E0E6F390-4BCA-C79B-79CF-50206C5E9A33}"/>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568776" name="WordArt 8">
              <a:extLst>
                <a:ext uri="{FF2B5EF4-FFF2-40B4-BE49-F238E27FC236}">
                  <a16:creationId xmlns:a16="http://schemas.microsoft.com/office/drawing/2014/main" id="{6A09BA11-B663-8775-CB92-EF7DCFEE0412}"/>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568777" name="WordArt 9">
              <a:extLst>
                <a:ext uri="{FF2B5EF4-FFF2-40B4-BE49-F238E27FC236}">
                  <a16:creationId xmlns:a16="http://schemas.microsoft.com/office/drawing/2014/main" id="{DC79331C-34EC-E884-255A-B51D8F8F634F}"/>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568778" name="WordArt 10">
            <a:extLst>
              <a:ext uri="{FF2B5EF4-FFF2-40B4-BE49-F238E27FC236}">
                <a16:creationId xmlns:a16="http://schemas.microsoft.com/office/drawing/2014/main" id="{F95892FB-C571-882C-FE87-6C8095BB8DFF}"/>
              </a:ext>
            </a:extLst>
          </p:cNvPr>
          <p:cNvSpPr>
            <a:spLocks noChangeArrowheads="1" noChangeShapeType="1" noTextEdit="1"/>
          </p:cNvSpPr>
          <p:nvPr/>
        </p:nvSpPr>
        <p:spPr bwMode="auto">
          <a:xfrm>
            <a:off x="4500563" y="1227138"/>
            <a:ext cx="417671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19. La Ley de Dios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51650" name="Rectangle 2">
            <a:extLst>
              <a:ext uri="{FF2B5EF4-FFF2-40B4-BE49-F238E27FC236}">
                <a16:creationId xmlns:a16="http://schemas.microsoft.com/office/drawing/2014/main" id="{4AE80A76-84F4-FA5E-8E61-3F1E8AF016EA}"/>
              </a:ext>
            </a:extLst>
          </p:cNvPr>
          <p:cNvSpPr>
            <a:spLocks noChangeArrowheads="1"/>
          </p:cNvSpPr>
          <p:nvPr/>
        </p:nvSpPr>
        <p:spPr bwMode="auto">
          <a:xfrm>
            <a:off x="4932363" y="2516188"/>
            <a:ext cx="3529012" cy="277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a:t>Dios dio su ley con el fin de proveer abundantes bendiciones para su pueblo y llevarlos a establecer una relación salvadora con el mismo. Notemos los siguientes propósitos específicos.</a:t>
            </a:r>
            <a:endParaRPr lang="en-US" altLang="es-419"/>
          </a:p>
        </p:txBody>
      </p:sp>
      <p:sp>
        <p:nvSpPr>
          <p:cNvPr id="1051651" name="Rectangle 3">
            <a:extLst>
              <a:ext uri="{FF2B5EF4-FFF2-40B4-BE49-F238E27FC236}">
                <a16:creationId xmlns:a16="http://schemas.microsoft.com/office/drawing/2014/main" id="{431C71B3-A19F-6C85-CE8D-5888DC324D62}"/>
              </a:ext>
            </a:extLst>
          </p:cNvPr>
          <p:cNvSpPr>
            <a:spLocks noChangeArrowheads="1"/>
          </p:cNvSpPr>
          <p:nvPr/>
        </p:nvSpPr>
        <p:spPr bwMode="auto">
          <a:xfrm>
            <a:off x="2195513" y="1989138"/>
            <a:ext cx="35575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MX" altLang="es-419" sz="2000">
                <a:solidFill>
                  <a:srgbClr val="FFFF00"/>
                </a:solidFill>
              </a:rPr>
              <a:t>EL PROPÓSITO DE LA LEY</a:t>
            </a:r>
            <a:r>
              <a:rPr lang="es-MX" altLang="es-419" sz="2000">
                <a:solidFill>
                  <a:srgbClr val="FFFF00"/>
                </a:solidFill>
                <a:effectLst>
                  <a:outerShdw blurRad="38100" dist="38100" dir="2700000" algn="tl">
                    <a:srgbClr val="C0C0C0"/>
                  </a:outerShdw>
                </a:effectLst>
              </a:rPr>
              <a:t> </a:t>
            </a:r>
            <a:endParaRPr lang="en-US" altLang="es-419" sz="2000">
              <a:solidFill>
                <a:srgbClr val="FFFF00"/>
              </a:solidFill>
              <a:effectLst>
                <a:outerShdw blurRad="38100" dist="38100" dir="2700000" algn="tl">
                  <a:srgbClr val="C0C0C0"/>
                </a:outerShdw>
              </a:effectLst>
            </a:endParaRPr>
          </a:p>
        </p:txBody>
      </p:sp>
      <p:grpSp>
        <p:nvGrpSpPr>
          <p:cNvPr id="1051653" name="Group 5">
            <a:extLst>
              <a:ext uri="{FF2B5EF4-FFF2-40B4-BE49-F238E27FC236}">
                <a16:creationId xmlns:a16="http://schemas.microsoft.com/office/drawing/2014/main" id="{1554F809-3048-D2F7-C6F4-38C2467CAD58}"/>
              </a:ext>
            </a:extLst>
          </p:cNvPr>
          <p:cNvGrpSpPr>
            <a:grpSpLocks/>
          </p:cNvGrpSpPr>
          <p:nvPr/>
        </p:nvGrpSpPr>
        <p:grpSpPr bwMode="auto">
          <a:xfrm>
            <a:off x="106363" y="620713"/>
            <a:ext cx="4105275" cy="908050"/>
            <a:chOff x="385" y="164"/>
            <a:chExt cx="2586" cy="572"/>
          </a:xfrm>
        </p:grpSpPr>
        <p:sp>
          <p:nvSpPr>
            <p:cNvPr id="1051654" name="WordArt 6">
              <a:extLst>
                <a:ext uri="{FF2B5EF4-FFF2-40B4-BE49-F238E27FC236}">
                  <a16:creationId xmlns:a16="http://schemas.microsoft.com/office/drawing/2014/main" id="{AFFA1A97-7C67-779A-50C9-CF9615CD727A}"/>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051655" name="WordArt 7">
              <a:extLst>
                <a:ext uri="{FF2B5EF4-FFF2-40B4-BE49-F238E27FC236}">
                  <a16:creationId xmlns:a16="http://schemas.microsoft.com/office/drawing/2014/main" id="{64E40B3B-FFCD-3065-C3D5-28427CD07464}"/>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051656" name="WordArt 8">
              <a:extLst>
                <a:ext uri="{FF2B5EF4-FFF2-40B4-BE49-F238E27FC236}">
                  <a16:creationId xmlns:a16="http://schemas.microsoft.com/office/drawing/2014/main" id="{AA61AFBC-73F8-C419-C61E-0B5E133D4E5C}"/>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051657" name="WordArt 9">
            <a:extLst>
              <a:ext uri="{FF2B5EF4-FFF2-40B4-BE49-F238E27FC236}">
                <a16:creationId xmlns:a16="http://schemas.microsoft.com/office/drawing/2014/main" id="{77F14BC7-02A8-8B1C-12C9-155A5C4A3D99}"/>
              </a:ext>
            </a:extLst>
          </p:cNvPr>
          <p:cNvSpPr>
            <a:spLocks noChangeArrowheads="1" noChangeShapeType="1" noTextEdit="1"/>
          </p:cNvSpPr>
          <p:nvPr/>
        </p:nvSpPr>
        <p:spPr bwMode="auto">
          <a:xfrm>
            <a:off x="4356100" y="1439863"/>
            <a:ext cx="4176713"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19. La Ley de Dios</a:t>
            </a:r>
          </a:p>
        </p:txBody>
      </p:sp>
      <p:pic>
        <p:nvPicPr>
          <p:cNvPr id="1051660" name="Picture 12">
            <a:extLst>
              <a:ext uri="{FF2B5EF4-FFF2-40B4-BE49-F238E27FC236}">
                <a16:creationId xmlns:a16="http://schemas.microsoft.com/office/drawing/2014/main" id="{0000987E-E6CC-DE82-A7A0-DF7630B0FA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50" y="1514046"/>
            <a:ext cx="4341813" cy="51101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569794" name="Rectangle 2">
            <a:extLst>
              <a:ext uri="{FF2B5EF4-FFF2-40B4-BE49-F238E27FC236}">
                <a16:creationId xmlns:a16="http://schemas.microsoft.com/office/drawing/2014/main" id="{F6CD4164-03BD-0C12-72E5-D220D1F5C277}"/>
              </a:ext>
            </a:extLst>
          </p:cNvPr>
          <p:cNvSpPr>
            <a:spLocks noChangeArrowheads="1"/>
          </p:cNvSpPr>
          <p:nvPr/>
        </p:nvSpPr>
        <p:spPr bwMode="auto">
          <a:xfrm>
            <a:off x="3492500" y="2432050"/>
            <a:ext cx="4897438"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000"/>
              <a:t>Como la expresión del carácter de Dios y de su amor, los Diez Mandamientos revelan su voluntad y propósitos para la humanidad. demanda perfecta obediencia “ porque cualquiera que guardare toda la ley, pero ofendiere un punto, se hace culpables de todos” (Sant. 2: 10). Esta obediencia es posible únicamente por medio del poder que provee el Espíritu Santo.</a:t>
            </a:r>
            <a:endParaRPr lang="en-US" altLang="es-419" sz="2000"/>
          </a:p>
        </p:txBody>
      </p:sp>
      <p:sp>
        <p:nvSpPr>
          <p:cNvPr id="1569795" name="Rectangle 3">
            <a:extLst>
              <a:ext uri="{FF2B5EF4-FFF2-40B4-BE49-F238E27FC236}">
                <a16:creationId xmlns:a16="http://schemas.microsoft.com/office/drawing/2014/main" id="{FF969E12-8214-B0CE-1E91-F5291FBD6178}"/>
              </a:ext>
            </a:extLst>
          </p:cNvPr>
          <p:cNvSpPr>
            <a:spLocks noChangeArrowheads="1"/>
          </p:cNvSpPr>
          <p:nvPr/>
        </p:nvSpPr>
        <p:spPr bwMode="auto">
          <a:xfrm>
            <a:off x="1060450" y="1847850"/>
            <a:ext cx="70675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MX" altLang="es-419" sz="2000">
                <a:solidFill>
                  <a:srgbClr val="FFFF00"/>
                </a:solidFill>
              </a:rPr>
              <a:t>REVELA LA VOLUNTAD DE DIOS PARA LA HUMANIDAD</a:t>
            </a:r>
            <a:endParaRPr lang="en-US" altLang="es-419" sz="2000">
              <a:solidFill>
                <a:srgbClr val="FFFF00"/>
              </a:solidFill>
            </a:endParaRPr>
          </a:p>
        </p:txBody>
      </p:sp>
      <p:grpSp>
        <p:nvGrpSpPr>
          <p:cNvPr id="1569797" name="Group 5">
            <a:extLst>
              <a:ext uri="{FF2B5EF4-FFF2-40B4-BE49-F238E27FC236}">
                <a16:creationId xmlns:a16="http://schemas.microsoft.com/office/drawing/2014/main" id="{C5C2E633-58D2-36FC-72B0-F312DE4D499B}"/>
              </a:ext>
            </a:extLst>
          </p:cNvPr>
          <p:cNvGrpSpPr>
            <a:grpSpLocks/>
          </p:cNvGrpSpPr>
          <p:nvPr/>
        </p:nvGrpSpPr>
        <p:grpSpPr bwMode="auto">
          <a:xfrm>
            <a:off x="179388" y="620713"/>
            <a:ext cx="4105275" cy="908050"/>
            <a:chOff x="385" y="164"/>
            <a:chExt cx="2586" cy="572"/>
          </a:xfrm>
        </p:grpSpPr>
        <p:sp>
          <p:nvSpPr>
            <p:cNvPr id="1569798" name="WordArt 6">
              <a:extLst>
                <a:ext uri="{FF2B5EF4-FFF2-40B4-BE49-F238E27FC236}">
                  <a16:creationId xmlns:a16="http://schemas.microsoft.com/office/drawing/2014/main" id="{615254EE-988B-5603-42D8-530419ABB3CB}"/>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569799" name="WordArt 7">
              <a:extLst>
                <a:ext uri="{FF2B5EF4-FFF2-40B4-BE49-F238E27FC236}">
                  <a16:creationId xmlns:a16="http://schemas.microsoft.com/office/drawing/2014/main" id="{6319AAA2-6C2E-B0ED-0DB8-F0FA4E04F4F4}"/>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569800" name="WordArt 8">
              <a:extLst>
                <a:ext uri="{FF2B5EF4-FFF2-40B4-BE49-F238E27FC236}">
                  <a16:creationId xmlns:a16="http://schemas.microsoft.com/office/drawing/2014/main" id="{82E578BF-4B38-51C1-71F5-58291A9B322C}"/>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569801" name="WordArt 9">
            <a:extLst>
              <a:ext uri="{FF2B5EF4-FFF2-40B4-BE49-F238E27FC236}">
                <a16:creationId xmlns:a16="http://schemas.microsoft.com/office/drawing/2014/main" id="{E581C035-67AD-4F08-EE70-8A0A0615725A}"/>
              </a:ext>
            </a:extLst>
          </p:cNvPr>
          <p:cNvSpPr>
            <a:spLocks noChangeArrowheads="1" noChangeShapeType="1" noTextEdit="1"/>
          </p:cNvSpPr>
          <p:nvPr/>
        </p:nvSpPr>
        <p:spPr bwMode="auto">
          <a:xfrm>
            <a:off x="4429125" y="1439863"/>
            <a:ext cx="4176713"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19. La Ley de Dios</a:t>
            </a:r>
          </a:p>
        </p:txBody>
      </p:sp>
      <p:pic>
        <p:nvPicPr>
          <p:cNvPr id="1569804" name="Picture 12">
            <a:extLst>
              <a:ext uri="{FF2B5EF4-FFF2-40B4-BE49-F238E27FC236}">
                <a16:creationId xmlns:a16="http://schemas.microsoft.com/office/drawing/2014/main" id="{C6A9FFFB-CDBB-E017-5634-F73397E6B0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844675"/>
            <a:ext cx="3551238" cy="40909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64642" name="Rectangle 2">
            <a:extLst>
              <a:ext uri="{FF2B5EF4-FFF2-40B4-BE49-F238E27FC236}">
                <a16:creationId xmlns:a16="http://schemas.microsoft.com/office/drawing/2014/main" id="{75D73F53-BBFA-BED8-946E-EEB531BD4BC7}"/>
              </a:ext>
            </a:extLst>
          </p:cNvPr>
          <p:cNvSpPr>
            <a:spLocks noChangeArrowheads="1"/>
          </p:cNvSpPr>
          <p:nvPr/>
        </p:nvSpPr>
        <p:spPr bwMode="auto">
          <a:xfrm>
            <a:off x="3565525" y="2520950"/>
            <a:ext cx="5183188"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000"/>
              <a:t>Moisés escribió los Diez Mandamientos junto con otras leyes explicativas, en un libro llama do el libro del pacto (Eso. 20:1-24:8; véase especialmente Éxodo 24:4-7) mas tarde llamo a los Diez mandamientos  “ las tablas del pacto”, indicando su importancia como la base del pacto eterno ( Deut. 9:9;comparece con 4:13; en el capitulo 7 de esta obra hay material adicional acerca del pacto).</a:t>
            </a:r>
          </a:p>
        </p:txBody>
      </p:sp>
      <p:sp>
        <p:nvSpPr>
          <p:cNvPr id="1264643" name="Rectangle 3">
            <a:extLst>
              <a:ext uri="{FF2B5EF4-FFF2-40B4-BE49-F238E27FC236}">
                <a16:creationId xmlns:a16="http://schemas.microsoft.com/office/drawing/2014/main" id="{BC655528-3299-1037-3256-A59A31BDB2AC}"/>
              </a:ext>
            </a:extLst>
          </p:cNvPr>
          <p:cNvSpPr>
            <a:spLocks noChangeArrowheads="1"/>
          </p:cNvSpPr>
          <p:nvPr/>
        </p:nvSpPr>
        <p:spPr bwMode="auto">
          <a:xfrm>
            <a:off x="2051050" y="2060575"/>
            <a:ext cx="44354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MX" altLang="es-419" sz="2000">
                <a:solidFill>
                  <a:srgbClr val="FFFF00"/>
                </a:solidFill>
              </a:rPr>
              <a:t>ES LA BASE DEL  PACTO DE DIOS</a:t>
            </a:r>
            <a:endParaRPr lang="en-US" altLang="es-419" sz="2000">
              <a:solidFill>
                <a:srgbClr val="FFFF00"/>
              </a:solidFill>
            </a:endParaRPr>
          </a:p>
        </p:txBody>
      </p:sp>
      <p:grpSp>
        <p:nvGrpSpPr>
          <p:cNvPr id="1264645" name="Group 5">
            <a:extLst>
              <a:ext uri="{FF2B5EF4-FFF2-40B4-BE49-F238E27FC236}">
                <a16:creationId xmlns:a16="http://schemas.microsoft.com/office/drawing/2014/main" id="{55EC89E7-49D2-90C2-A138-59950D97C721}"/>
              </a:ext>
            </a:extLst>
          </p:cNvPr>
          <p:cNvGrpSpPr>
            <a:grpSpLocks/>
          </p:cNvGrpSpPr>
          <p:nvPr/>
        </p:nvGrpSpPr>
        <p:grpSpPr bwMode="auto">
          <a:xfrm>
            <a:off x="179388" y="549275"/>
            <a:ext cx="4105275" cy="908050"/>
            <a:chOff x="385" y="164"/>
            <a:chExt cx="2586" cy="572"/>
          </a:xfrm>
        </p:grpSpPr>
        <p:sp>
          <p:nvSpPr>
            <p:cNvPr id="1264646" name="WordArt 6">
              <a:extLst>
                <a:ext uri="{FF2B5EF4-FFF2-40B4-BE49-F238E27FC236}">
                  <a16:creationId xmlns:a16="http://schemas.microsoft.com/office/drawing/2014/main" id="{C0B3B1A8-DEF6-533D-5C81-C20E6B1202CC}"/>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264647" name="WordArt 7">
              <a:extLst>
                <a:ext uri="{FF2B5EF4-FFF2-40B4-BE49-F238E27FC236}">
                  <a16:creationId xmlns:a16="http://schemas.microsoft.com/office/drawing/2014/main" id="{CE014308-1503-4309-ADB4-AF0FC3FC9835}"/>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264648" name="WordArt 8">
              <a:extLst>
                <a:ext uri="{FF2B5EF4-FFF2-40B4-BE49-F238E27FC236}">
                  <a16:creationId xmlns:a16="http://schemas.microsoft.com/office/drawing/2014/main" id="{259F0AEA-8732-D6A4-8E3B-3402190B2E90}"/>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264649" name="WordArt 9">
            <a:extLst>
              <a:ext uri="{FF2B5EF4-FFF2-40B4-BE49-F238E27FC236}">
                <a16:creationId xmlns:a16="http://schemas.microsoft.com/office/drawing/2014/main" id="{16FB6818-BEDF-7BD3-D9EF-28E42B303A4E}"/>
              </a:ext>
            </a:extLst>
          </p:cNvPr>
          <p:cNvSpPr>
            <a:spLocks noChangeArrowheads="1" noChangeShapeType="1" noTextEdit="1"/>
          </p:cNvSpPr>
          <p:nvPr/>
        </p:nvSpPr>
        <p:spPr bwMode="auto">
          <a:xfrm>
            <a:off x="4429125" y="1368425"/>
            <a:ext cx="417671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19. La Ley de Dios</a:t>
            </a:r>
          </a:p>
        </p:txBody>
      </p:sp>
      <p:pic>
        <p:nvPicPr>
          <p:cNvPr id="1264652" name="Picture 12">
            <a:extLst>
              <a:ext uri="{FF2B5EF4-FFF2-40B4-BE49-F238E27FC236}">
                <a16:creationId xmlns:a16="http://schemas.microsoft.com/office/drawing/2014/main" id="{9B30A863-CA15-D866-1558-A880EA6708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 y="1557338"/>
            <a:ext cx="3863975" cy="44513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50626" name="Rectangle 2">
            <a:extLst>
              <a:ext uri="{FF2B5EF4-FFF2-40B4-BE49-F238E27FC236}">
                <a16:creationId xmlns:a16="http://schemas.microsoft.com/office/drawing/2014/main" id="{07941D14-E406-7517-13A3-44B35DBAB9A6}"/>
              </a:ext>
            </a:extLst>
          </p:cNvPr>
          <p:cNvSpPr>
            <a:spLocks noChangeArrowheads="1"/>
          </p:cNvSpPr>
          <p:nvPr/>
        </p:nvSpPr>
        <p:spPr bwMode="auto">
          <a:xfrm>
            <a:off x="323850" y="3860800"/>
            <a:ext cx="7993063"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000"/>
              <a:t>Nuestras conciencias nos dicen que debemos ser justos, pero no nos dicen en que consiste ser justos. </a:t>
            </a:r>
            <a:endParaRPr lang="en-US" altLang="es-419" sz="2000"/>
          </a:p>
          <a:p>
            <a:r>
              <a:rPr lang="es-MX" altLang="es-419" sz="2000"/>
              <a:t>Únicamente la conciencia sincronizada con la gran norma de Dios- su ley- puede mantenernos libres del caer en le pecado.</a:t>
            </a:r>
            <a:endParaRPr lang="en-US" altLang="es-419" sz="2000"/>
          </a:p>
        </p:txBody>
      </p:sp>
      <p:sp>
        <p:nvSpPr>
          <p:cNvPr id="1050627" name="Rectangle 3">
            <a:extLst>
              <a:ext uri="{FF2B5EF4-FFF2-40B4-BE49-F238E27FC236}">
                <a16:creationId xmlns:a16="http://schemas.microsoft.com/office/drawing/2014/main" id="{5A97B4DC-EF6A-88B4-C21A-C96D1EF9A002}"/>
              </a:ext>
            </a:extLst>
          </p:cNvPr>
          <p:cNvSpPr>
            <a:spLocks noChangeArrowheads="1"/>
          </p:cNvSpPr>
          <p:nvPr/>
        </p:nvSpPr>
        <p:spPr bwMode="auto">
          <a:xfrm>
            <a:off x="1692275" y="1519238"/>
            <a:ext cx="5321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MX" altLang="es-419" sz="2000">
                <a:solidFill>
                  <a:srgbClr val="FFFF00"/>
                </a:solidFill>
              </a:rPr>
              <a:t>FUNCIONA COMO LA NORMA DEL JUICIO</a:t>
            </a:r>
            <a:endParaRPr lang="en-US" altLang="es-419" sz="2000">
              <a:solidFill>
                <a:srgbClr val="FFFF00"/>
              </a:solidFill>
            </a:endParaRPr>
          </a:p>
        </p:txBody>
      </p:sp>
      <p:sp>
        <p:nvSpPr>
          <p:cNvPr id="1050628" name="Rectangle 4">
            <a:extLst>
              <a:ext uri="{FF2B5EF4-FFF2-40B4-BE49-F238E27FC236}">
                <a16:creationId xmlns:a16="http://schemas.microsoft.com/office/drawing/2014/main" id="{59032E95-EC7C-5B6B-C108-2AE24F729107}"/>
              </a:ext>
            </a:extLst>
          </p:cNvPr>
          <p:cNvSpPr>
            <a:spLocks noChangeArrowheads="1"/>
          </p:cNvSpPr>
          <p:nvPr/>
        </p:nvSpPr>
        <p:spPr bwMode="auto">
          <a:xfrm>
            <a:off x="395288" y="2093913"/>
            <a:ext cx="7921625"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000"/>
              <a:t>Ninguno de nosotros será juzgado por nuestras conciencias sino por estos principios justos. “Teme a Dios, y guarda sus mandamientos”- dice la Escritura – “Porque Dios traerá toda obra a juicio, juntamente con toda cosa cubierta, sea buena o sea mala ( Ecle.12:13,14; véase también Sant. 2:12).</a:t>
            </a:r>
            <a:endParaRPr lang="en-US" altLang="es-419" sz="2000"/>
          </a:p>
        </p:txBody>
      </p:sp>
      <p:grpSp>
        <p:nvGrpSpPr>
          <p:cNvPr id="1050630" name="Group 6">
            <a:extLst>
              <a:ext uri="{FF2B5EF4-FFF2-40B4-BE49-F238E27FC236}">
                <a16:creationId xmlns:a16="http://schemas.microsoft.com/office/drawing/2014/main" id="{E25E1445-81EC-56C5-7876-8725E13615B5}"/>
              </a:ext>
            </a:extLst>
          </p:cNvPr>
          <p:cNvGrpSpPr>
            <a:grpSpLocks/>
          </p:cNvGrpSpPr>
          <p:nvPr/>
        </p:nvGrpSpPr>
        <p:grpSpPr bwMode="auto">
          <a:xfrm>
            <a:off x="466725" y="260350"/>
            <a:ext cx="4105275" cy="908050"/>
            <a:chOff x="385" y="164"/>
            <a:chExt cx="2586" cy="572"/>
          </a:xfrm>
        </p:grpSpPr>
        <p:sp>
          <p:nvSpPr>
            <p:cNvPr id="1050631" name="WordArt 7">
              <a:extLst>
                <a:ext uri="{FF2B5EF4-FFF2-40B4-BE49-F238E27FC236}">
                  <a16:creationId xmlns:a16="http://schemas.microsoft.com/office/drawing/2014/main" id="{FBF5E90A-EB6D-34C7-A10A-70CF5FBC7A68}"/>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050632" name="WordArt 8">
              <a:extLst>
                <a:ext uri="{FF2B5EF4-FFF2-40B4-BE49-F238E27FC236}">
                  <a16:creationId xmlns:a16="http://schemas.microsoft.com/office/drawing/2014/main" id="{956F440F-98C1-E770-30BE-AC137C072F27}"/>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050633" name="WordArt 9">
              <a:extLst>
                <a:ext uri="{FF2B5EF4-FFF2-40B4-BE49-F238E27FC236}">
                  <a16:creationId xmlns:a16="http://schemas.microsoft.com/office/drawing/2014/main" id="{562C2107-4973-1C0A-06C7-F54BFC7C1CD4}"/>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050634" name="WordArt 10">
            <a:extLst>
              <a:ext uri="{FF2B5EF4-FFF2-40B4-BE49-F238E27FC236}">
                <a16:creationId xmlns:a16="http://schemas.microsoft.com/office/drawing/2014/main" id="{0400FCF4-9B71-DCC8-A3FD-5E1BEB72D3F5}"/>
              </a:ext>
            </a:extLst>
          </p:cNvPr>
          <p:cNvSpPr>
            <a:spLocks noChangeArrowheads="1" noChangeShapeType="1" noTextEdit="1"/>
          </p:cNvSpPr>
          <p:nvPr/>
        </p:nvSpPr>
        <p:spPr bwMode="auto">
          <a:xfrm>
            <a:off x="4716463" y="1079500"/>
            <a:ext cx="417671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19. La Ley de Dios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65666" name="Rectangle 2">
            <a:extLst>
              <a:ext uri="{FF2B5EF4-FFF2-40B4-BE49-F238E27FC236}">
                <a16:creationId xmlns:a16="http://schemas.microsoft.com/office/drawing/2014/main" id="{8D3ED295-6C3E-2593-1255-0A5327E32328}"/>
              </a:ext>
            </a:extLst>
          </p:cNvPr>
          <p:cNvSpPr>
            <a:spLocks noChangeArrowheads="1"/>
          </p:cNvSpPr>
          <p:nvPr/>
        </p:nvSpPr>
        <p:spPr bwMode="auto">
          <a:xfrm>
            <a:off x="684213" y="4292600"/>
            <a:ext cx="8167687"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000"/>
              <a:t>Con el fin de ayudar a que los individuos comprendan su verdadera condición, la ley funciona como un espejo (véase Sant. 1:23-25) Los que “ miran “ en ella ven sus propios defectos de carácter en contrasté con el carácter justo de Dios.</a:t>
            </a:r>
            <a:endParaRPr lang="en-US" altLang="es-419" sz="2000"/>
          </a:p>
        </p:txBody>
      </p:sp>
      <p:sp>
        <p:nvSpPr>
          <p:cNvPr id="1265667" name="Rectangle 3">
            <a:extLst>
              <a:ext uri="{FF2B5EF4-FFF2-40B4-BE49-F238E27FC236}">
                <a16:creationId xmlns:a16="http://schemas.microsoft.com/office/drawing/2014/main" id="{AAF1EA77-F78C-C958-B3BF-E6C8924E456A}"/>
              </a:ext>
            </a:extLst>
          </p:cNvPr>
          <p:cNvSpPr>
            <a:spLocks noChangeArrowheads="1"/>
          </p:cNvSpPr>
          <p:nvPr/>
        </p:nvSpPr>
        <p:spPr bwMode="auto">
          <a:xfrm>
            <a:off x="3009900" y="1628775"/>
            <a:ext cx="27860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MX" altLang="es-419" sz="2000">
                <a:solidFill>
                  <a:srgbClr val="FFFF00"/>
                </a:solidFill>
              </a:rPr>
              <a:t>SEÑALA EL PECADO</a:t>
            </a:r>
            <a:endParaRPr lang="en-US" altLang="es-419" sz="2000">
              <a:solidFill>
                <a:srgbClr val="FFFF00"/>
              </a:solidFill>
            </a:endParaRPr>
          </a:p>
        </p:txBody>
      </p:sp>
      <p:sp>
        <p:nvSpPr>
          <p:cNvPr id="1265668" name="Rectangle 4">
            <a:extLst>
              <a:ext uri="{FF2B5EF4-FFF2-40B4-BE49-F238E27FC236}">
                <a16:creationId xmlns:a16="http://schemas.microsoft.com/office/drawing/2014/main" id="{5B209D4A-9439-102B-DDD2-865C18212369}"/>
              </a:ext>
            </a:extLst>
          </p:cNvPr>
          <p:cNvSpPr>
            <a:spLocks noChangeArrowheads="1"/>
          </p:cNvSpPr>
          <p:nvPr/>
        </p:nvSpPr>
        <p:spPr bwMode="auto">
          <a:xfrm>
            <a:off x="755650" y="2060575"/>
            <a:ext cx="777716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000"/>
              <a:t>Sin los Diez Mandamientos los seres humanos no pueden ver con claridad la santidad de Dios, su propia culpabilidad, ni su necesidad de arrepentirse.</a:t>
            </a:r>
            <a:endParaRPr lang="en-US" altLang="es-419" sz="2000"/>
          </a:p>
        </p:txBody>
      </p:sp>
      <p:sp>
        <p:nvSpPr>
          <p:cNvPr id="1265669" name="Rectangle 5">
            <a:extLst>
              <a:ext uri="{FF2B5EF4-FFF2-40B4-BE49-F238E27FC236}">
                <a16:creationId xmlns:a16="http://schemas.microsoft.com/office/drawing/2014/main" id="{ADA19D8D-17A8-A718-CDC9-687C4CF9E549}"/>
              </a:ext>
            </a:extLst>
          </p:cNvPr>
          <p:cNvSpPr>
            <a:spLocks noChangeArrowheads="1"/>
          </p:cNvSpPr>
          <p:nvPr/>
        </p:nvSpPr>
        <p:spPr bwMode="auto">
          <a:xfrm>
            <a:off x="684213" y="3143250"/>
            <a:ext cx="8012112"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000"/>
              <a:t>Por no saber que su conducta constituye una violación a la ley de Dios, no se sienten perdidos sin comprenden su necesidad de la sangre expiatoria de Cristo.</a:t>
            </a:r>
            <a:endParaRPr lang="en-US" altLang="es-419" sz="2000"/>
          </a:p>
        </p:txBody>
      </p:sp>
      <p:grpSp>
        <p:nvGrpSpPr>
          <p:cNvPr id="1265671" name="Group 7">
            <a:extLst>
              <a:ext uri="{FF2B5EF4-FFF2-40B4-BE49-F238E27FC236}">
                <a16:creationId xmlns:a16="http://schemas.microsoft.com/office/drawing/2014/main" id="{7B790443-18A7-1C7E-614C-E2280EDED255}"/>
              </a:ext>
            </a:extLst>
          </p:cNvPr>
          <p:cNvGrpSpPr>
            <a:grpSpLocks/>
          </p:cNvGrpSpPr>
          <p:nvPr/>
        </p:nvGrpSpPr>
        <p:grpSpPr bwMode="auto">
          <a:xfrm>
            <a:off x="250825" y="333375"/>
            <a:ext cx="4105275" cy="908050"/>
            <a:chOff x="385" y="164"/>
            <a:chExt cx="2586" cy="572"/>
          </a:xfrm>
        </p:grpSpPr>
        <p:sp>
          <p:nvSpPr>
            <p:cNvPr id="1265672" name="WordArt 8">
              <a:extLst>
                <a:ext uri="{FF2B5EF4-FFF2-40B4-BE49-F238E27FC236}">
                  <a16:creationId xmlns:a16="http://schemas.microsoft.com/office/drawing/2014/main" id="{90BAD3D1-7EB6-FA55-DBCD-2D60E45E0CF4}"/>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265673" name="WordArt 9">
              <a:extLst>
                <a:ext uri="{FF2B5EF4-FFF2-40B4-BE49-F238E27FC236}">
                  <a16:creationId xmlns:a16="http://schemas.microsoft.com/office/drawing/2014/main" id="{23D32A92-C622-A6AE-3511-BE5E6A13F9C8}"/>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265674" name="WordArt 10">
              <a:extLst>
                <a:ext uri="{FF2B5EF4-FFF2-40B4-BE49-F238E27FC236}">
                  <a16:creationId xmlns:a16="http://schemas.microsoft.com/office/drawing/2014/main" id="{5B02D2EC-6B6F-E0D9-FC2E-81AFE08FD8B1}"/>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265675" name="WordArt 11">
            <a:extLst>
              <a:ext uri="{FF2B5EF4-FFF2-40B4-BE49-F238E27FC236}">
                <a16:creationId xmlns:a16="http://schemas.microsoft.com/office/drawing/2014/main" id="{0E00BE79-6647-1C5B-3460-1105E919632F}"/>
              </a:ext>
            </a:extLst>
          </p:cNvPr>
          <p:cNvSpPr>
            <a:spLocks noChangeArrowheads="1" noChangeShapeType="1" noTextEdit="1"/>
          </p:cNvSpPr>
          <p:nvPr/>
        </p:nvSpPr>
        <p:spPr bwMode="auto">
          <a:xfrm>
            <a:off x="4500563" y="1152525"/>
            <a:ext cx="417671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19. La Ley de Dios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33220" name="Rectangle 4">
            <a:extLst>
              <a:ext uri="{FF2B5EF4-FFF2-40B4-BE49-F238E27FC236}">
                <a16:creationId xmlns:a16="http://schemas.microsoft.com/office/drawing/2014/main" id="{4FB5F2AF-1989-5625-4098-611CC019B0EF}"/>
              </a:ext>
            </a:extLst>
          </p:cNvPr>
          <p:cNvSpPr>
            <a:spLocks noChangeArrowheads="1"/>
          </p:cNvSpPr>
          <p:nvPr/>
        </p:nvSpPr>
        <p:spPr bwMode="auto">
          <a:xfrm>
            <a:off x="4356100" y="2622550"/>
            <a:ext cx="3743325" cy="210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a:t>Como un reflejo del carácter de Dios, ley de los Diez Mandamientos es moral, espiritual y abárcante; contiene principios universales.</a:t>
            </a:r>
            <a:endParaRPr lang="en-US" altLang="es-419"/>
          </a:p>
        </p:txBody>
      </p:sp>
      <p:sp>
        <p:nvSpPr>
          <p:cNvPr id="1033221" name="Rectangle 5">
            <a:extLst>
              <a:ext uri="{FF2B5EF4-FFF2-40B4-BE49-F238E27FC236}">
                <a16:creationId xmlns:a16="http://schemas.microsoft.com/office/drawing/2014/main" id="{51A67A7D-3102-1AF9-2AF0-4F492BF9608A}"/>
              </a:ext>
            </a:extLst>
          </p:cNvPr>
          <p:cNvSpPr>
            <a:spLocks noChangeArrowheads="1"/>
          </p:cNvSpPr>
          <p:nvPr/>
        </p:nvSpPr>
        <p:spPr bwMode="auto">
          <a:xfrm>
            <a:off x="755650" y="1857375"/>
            <a:ext cx="7056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MX" altLang="es-419" sz="2000">
                <a:solidFill>
                  <a:srgbClr val="FFFF00"/>
                </a:solidFill>
              </a:rPr>
              <a:t>LA LEY DE DIOSLA NATURALEZA DE LA LEY</a:t>
            </a:r>
            <a:endParaRPr lang="en-US" altLang="es-419" sz="2000">
              <a:solidFill>
                <a:srgbClr val="FFFF00"/>
              </a:solidFill>
            </a:endParaRPr>
          </a:p>
        </p:txBody>
      </p:sp>
      <p:grpSp>
        <p:nvGrpSpPr>
          <p:cNvPr id="1033228" name="Group 12">
            <a:extLst>
              <a:ext uri="{FF2B5EF4-FFF2-40B4-BE49-F238E27FC236}">
                <a16:creationId xmlns:a16="http://schemas.microsoft.com/office/drawing/2014/main" id="{568E1E3C-AAC0-3E46-8D3F-941A29082EC8}"/>
              </a:ext>
            </a:extLst>
          </p:cNvPr>
          <p:cNvGrpSpPr>
            <a:grpSpLocks/>
          </p:cNvGrpSpPr>
          <p:nvPr/>
        </p:nvGrpSpPr>
        <p:grpSpPr bwMode="auto">
          <a:xfrm>
            <a:off x="250825" y="433388"/>
            <a:ext cx="4105275" cy="908050"/>
            <a:chOff x="385" y="164"/>
            <a:chExt cx="2586" cy="572"/>
          </a:xfrm>
        </p:grpSpPr>
        <p:sp>
          <p:nvSpPr>
            <p:cNvPr id="1033224" name="WordArt 8">
              <a:extLst>
                <a:ext uri="{FF2B5EF4-FFF2-40B4-BE49-F238E27FC236}">
                  <a16:creationId xmlns:a16="http://schemas.microsoft.com/office/drawing/2014/main" id="{A56EA023-D5EA-597C-608B-310621A7171F}"/>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033225" name="WordArt 9">
              <a:extLst>
                <a:ext uri="{FF2B5EF4-FFF2-40B4-BE49-F238E27FC236}">
                  <a16:creationId xmlns:a16="http://schemas.microsoft.com/office/drawing/2014/main" id="{C78BC424-0A6E-9202-A2E4-A3648229DBF8}"/>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033226" name="WordArt 10">
              <a:extLst>
                <a:ext uri="{FF2B5EF4-FFF2-40B4-BE49-F238E27FC236}">
                  <a16:creationId xmlns:a16="http://schemas.microsoft.com/office/drawing/2014/main" id="{48D7D1A9-AD99-10C0-11B7-4ED422A2444E}"/>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033227" name="WordArt 11">
            <a:extLst>
              <a:ext uri="{FF2B5EF4-FFF2-40B4-BE49-F238E27FC236}">
                <a16:creationId xmlns:a16="http://schemas.microsoft.com/office/drawing/2014/main" id="{9AE51D03-5EDC-6405-EDD4-0E16990EE783}"/>
              </a:ext>
            </a:extLst>
          </p:cNvPr>
          <p:cNvSpPr>
            <a:spLocks noChangeArrowheads="1" noChangeShapeType="1" noTextEdit="1"/>
          </p:cNvSpPr>
          <p:nvPr/>
        </p:nvSpPr>
        <p:spPr bwMode="auto">
          <a:xfrm>
            <a:off x="4500563" y="1252538"/>
            <a:ext cx="417671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19. La Ley de Dios</a:t>
            </a:r>
          </a:p>
        </p:txBody>
      </p:sp>
      <p:pic>
        <p:nvPicPr>
          <p:cNvPr id="1033231" name="Picture 15">
            <a:extLst>
              <a:ext uri="{FF2B5EF4-FFF2-40B4-BE49-F238E27FC236}">
                <a16:creationId xmlns:a16="http://schemas.microsoft.com/office/drawing/2014/main" id="{EA55F64C-81B1-7A1E-51F2-9410958AFB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850" y="2087436"/>
            <a:ext cx="4697413" cy="46974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570818" name="Rectangle 2">
            <a:extLst>
              <a:ext uri="{FF2B5EF4-FFF2-40B4-BE49-F238E27FC236}">
                <a16:creationId xmlns:a16="http://schemas.microsoft.com/office/drawing/2014/main" id="{27179DEB-EFAD-E841-C33E-3DD862275486}"/>
              </a:ext>
            </a:extLst>
          </p:cNvPr>
          <p:cNvSpPr>
            <a:spLocks noChangeArrowheads="1"/>
          </p:cNvSpPr>
          <p:nvPr/>
        </p:nvSpPr>
        <p:spPr bwMode="auto">
          <a:xfrm>
            <a:off x="3203575" y="2071688"/>
            <a:ext cx="5364163"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000"/>
              <a:t>“ Por medio de la ley es el conocimiento de el pecado” ( Rom. 3:20) por cuanto” el pecado es infracción de la ley” (1 Juan 3:4). De hecho,  Pablo afirmo: yo no conocí el pecado si no por la ley “ (Rom. 7:7). Al convencer a los pecadores de su pecado de su pecado, les ayuda a darse cuenta de que están condenados bajo el juicio de la ira de Dios, y confrontan la pena de la muerte eterna. Los hace conscientes de su absoluta impotencia.</a:t>
            </a:r>
          </a:p>
        </p:txBody>
      </p:sp>
      <p:grpSp>
        <p:nvGrpSpPr>
          <p:cNvPr id="1570820" name="Group 4">
            <a:extLst>
              <a:ext uri="{FF2B5EF4-FFF2-40B4-BE49-F238E27FC236}">
                <a16:creationId xmlns:a16="http://schemas.microsoft.com/office/drawing/2014/main" id="{0D8EC5A9-7479-15E9-E0FB-3429D536DC39}"/>
              </a:ext>
            </a:extLst>
          </p:cNvPr>
          <p:cNvGrpSpPr>
            <a:grpSpLocks/>
          </p:cNvGrpSpPr>
          <p:nvPr/>
        </p:nvGrpSpPr>
        <p:grpSpPr bwMode="auto">
          <a:xfrm>
            <a:off x="250825" y="649288"/>
            <a:ext cx="4105275" cy="908050"/>
            <a:chOff x="385" y="164"/>
            <a:chExt cx="2586" cy="572"/>
          </a:xfrm>
        </p:grpSpPr>
        <p:sp>
          <p:nvSpPr>
            <p:cNvPr id="1570821" name="WordArt 5">
              <a:extLst>
                <a:ext uri="{FF2B5EF4-FFF2-40B4-BE49-F238E27FC236}">
                  <a16:creationId xmlns:a16="http://schemas.microsoft.com/office/drawing/2014/main" id="{12114FB2-E39F-B4F7-78D7-426CB3B4595F}"/>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570822" name="WordArt 6">
              <a:extLst>
                <a:ext uri="{FF2B5EF4-FFF2-40B4-BE49-F238E27FC236}">
                  <a16:creationId xmlns:a16="http://schemas.microsoft.com/office/drawing/2014/main" id="{9863C636-FD77-B872-A31D-2F4BDA00AFC3}"/>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570823" name="WordArt 7">
              <a:extLst>
                <a:ext uri="{FF2B5EF4-FFF2-40B4-BE49-F238E27FC236}">
                  <a16:creationId xmlns:a16="http://schemas.microsoft.com/office/drawing/2014/main" id="{BC6DF9D5-10A1-E702-05B4-4C4314E265C4}"/>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570824" name="WordArt 8">
            <a:extLst>
              <a:ext uri="{FF2B5EF4-FFF2-40B4-BE49-F238E27FC236}">
                <a16:creationId xmlns:a16="http://schemas.microsoft.com/office/drawing/2014/main" id="{591E7E67-5841-82C5-391E-13736D21E706}"/>
              </a:ext>
            </a:extLst>
          </p:cNvPr>
          <p:cNvSpPr>
            <a:spLocks noChangeArrowheads="1" noChangeShapeType="1" noTextEdit="1"/>
          </p:cNvSpPr>
          <p:nvPr/>
        </p:nvSpPr>
        <p:spPr bwMode="auto">
          <a:xfrm>
            <a:off x="4500563" y="1468438"/>
            <a:ext cx="417671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19. La Ley de Dios</a:t>
            </a:r>
          </a:p>
        </p:txBody>
      </p:sp>
      <p:pic>
        <p:nvPicPr>
          <p:cNvPr id="1570827" name="Picture 11">
            <a:extLst>
              <a:ext uri="{FF2B5EF4-FFF2-40B4-BE49-F238E27FC236}">
                <a16:creationId xmlns:a16="http://schemas.microsoft.com/office/drawing/2014/main" id="{05552765-BE68-58C2-AC79-28BD1F07CE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875" y="1268413"/>
            <a:ext cx="4221163" cy="49688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49602" name="Rectangle 2">
            <a:extLst>
              <a:ext uri="{FF2B5EF4-FFF2-40B4-BE49-F238E27FC236}">
                <a16:creationId xmlns:a16="http://schemas.microsoft.com/office/drawing/2014/main" id="{693EBDFC-0F91-4BD3-A8AC-598B3D0DCE2F}"/>
              </a:ext>
            </a:extLst>
          </p:cNvPr>
          <p:cNvSpPr>
            <a:spLocks noChangeArrowheads="1"/>
          </p:cNvSpPr>
          <p:nvPr/>
        </p:nvSpPr>
        <p:spPr bwMode="auto">
          <a:xfrm>
            <a:off x="3635375" y="2449513"/>
            <a:ext cx="4789488"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000"/>
              <a:t>La Ley de Dios es un instrumento que le espíritu santo usa para llevarnos a la conversión: “ la ley de Jehová es perfecta que convierte el alma” ( Sal. 19:7) una vez que por haber visto nuestro verdadero carácter nos damos cuenta que somos pecadores, que estamos condenados a uerte y sin esperanza, entonces captamos nuestra necesidad del salvador.</a:t>
            </a:r>
            <a:endParaRPr lang="en-US" altLang="es-419" sz="2000"/>
          </a:p>
        </p:txBody>
      </p:sp>
      <p:sp>
        <p:nvSpPr>
          <p:cNvPr id="1049603" name="Rectangle 3">
            <a:extLst>
              <a:ext uri="{FF2B5EF4-FFF2-40B4-BE49-F238E27FC236}">
                <a16:creationId xmlns:a16="http://schemas.microsoft.com/office/drawing/2014/main" id="{CEA422FE-9BBC-7902-BF7D-65A8A80E7DB0}"/>
              </a:ext>
            </a:extLst>
          </p:cNvPr>
          <p:cNvSpPr>
            <a:spLocks noChangeArrowheads="1"/>
          </p:cNvSpPr>
          <p:nvPr/>
        </p:nvSpPr>
        <p:spPr bwMode="auto">
          <a:xfrm>
            <a:off x="1692275" y="2081213"/>
            <a:ext cx="4705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MX" altLang="es-419" sz="2000">
                <a:solidFill>
                  <a:srgbClr val="FFFF00"/>
                </a:solidFill>
              </a:rPr>
              <a:t>ES UN AGENTE EN LA CONVERSION</a:t>
            </a:r>
            <a:endParaRPr lang="en-US" altLang="es-419" sz="2000">
              <a:solidFill>
                <a:srgbClr val="FFFF00"/>
              </a:solidFill>
            </a:endParaRPr>
          </a:p>
        </p:txBody>
      </p:sp>
      <p:grpSp>
        <p:nvGrpSpPr>
          <p:cNvPr id="1049605" name="Group 5">
            <a:extLst>
              <a:ext uri="{FF2B5EF4-FFF2-40B4-BE49-F238E27FC236}">
                <a16:creationId xmlns:a16="http://schemas.microsoft.com/office/drawing/2014/main" id="{149DBD61-A0E5-2E51-ECDF-48253F22427B}"/>
              </a:ext>
            </a:extLst>
          </p:cNvPr>
          <p:cNvGrpSpPr>
            <a:grpSpLocks/>
          </p:cNvGrpSpPr>
          <p:nvPr/>
        </p:nvGrpSpPr>
        <p:grpSpPr bwMode="auto">
          <a:xfrm>
            <a:off x="179388" y="620713"/>
            <a:ext cx="4105275" cy="908050"/>
            <a:chOff x="385" y="164"/>
            <a:chExt cx="2586" cy="572"/>
          </a:xfrm>
        </p:grpSpPr>
        <p:sp>
          <p:nvSpPr>
            <p:cNvPr id="1049606" name="WordArt 6">
              <a:extLst>
                <a:ext uri="{FF2B5EF4-FFF2-40B4-BE49-F238E27FC236}">
                  <a16:creationId xmlns:a16="http://schemas.microsoft.com/office/drawing/2014/main" id="{5B5FBF93-B5D0-9455-0A42-12D46893672D}"/>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049607" name="WordArt 7">
              <a:extLst>
                <a:ext uri="{FF2B5EF4-FFF2-40B4-BE49-F238E27FC236}">
                  <a16:creationId xmlns:a16="http://schemas.microsoft.com/office/drawing/2014/main" id="{048FE34B-EB94-178C-CDE4-2AC04D169687}"/>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049608" name="WordArt 8">
              <a:extLst>
                <a:ext uri="{FF2B5EF4-FFF2-40B4-BE49-F238E27FC236}">
                  <a16:creationId xmlns:a16="http://schemas.microsoft.com/office/drawing/2014/main" id="{B6C13F72-803E-7109-BB47-245DFF7919DB}"/>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049609" name="WordArt 9">
            <a:extLst>
              <a:ext uri="{FF2B5EF4-FFF2-40B4-BE49-F238E27FC236}">
                <a16:creationId xmlns:a16="http://schemas.microsoft.com/office/drawing/2014/main" id="{4947D36F-47EA-5F55-EB33-746B7838B52B}"/>
              </a:ext>
            </a:extLst>
          </p:cNvPr>
          <p:cNvSpPr>
            <a:spLocks noChangeArrowheads="1" noChangeShapeType="1" noTextEdit="1"/>
          </p:cNvSpPr>
          <p:nvPr/>
        </p:nvSpPr>
        <p:spPr bwMode="auto">
          <a:xfrm>
            <a:off x="4429125" y="1439863"/>
            <a:ext cx="4176713"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19. La Ley de Dios</a:t>
            </a:r>
          </a:p>
        </p:txBody>
      </p:sp>
      <p:pic>
        <p:nvPicPr>
          <p:cNvPr id="1049612" name="Picture 12">
            <a:extLst>
              <a:ext uri="{FF2B5EF4-FFF2-40B4-BE49-F238E27FC236}">
                <a16:creationId xmlns:a16="http://schemas.microsoft.com/office/drawing/2014/main" id="{A42D80C3-E906-1600-8EEC-F7FACD34FC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500313"/>
            <a:ext cx="3384550" cy="25384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66690" name="Rectangle 2">
            <a:extLst>
              <a:ext uri="{FF2B5EF4-FFF2-40B4-BE49-F238E27FC236}">
                <a16:creationId xmlns:a16="http://schemas.microsoft.com/office/drawing/2014/main" id="{35525A00-4EBB-9101-3305-52DCB7708217}"/>
              </a:ext>
            </a:extLst>
          </p:cNvPr>
          <p:cNvSpPr>
            <a:spLocks noChangeArrowheads="1"/>
          </p:cNvSpPr>
          <p:nvPr/>
        </p:nvSpPr>
        <p:spPr bwMode="auto">
          <a:xfrm>
            <a:off x="323850" y="2789238"/>
            <a:ext cx="8640763"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000"/>
              <a:t>Aun cuando la ley revela nuestro pecado, no por ello puede salvarnos. Tal como el agua es le medio de limpiar un rostro sucio, a si también nosotros después de haber descubierto nuestra necesidad mirándonos en le espejo de la ley moral de Dios, nos acercamos a la fuente que constituye un manantial abierto para. . . para la purificación del pecado y la inmundicia “ ( Zac. 13: 1). </a:t>
            </a:r>
            <a:endParaRPr lang="en-US" altLang="es-419" sz="2000"/>
          </a:p>
        </p:txBody>
      </p:sp>
      <p:sp>
        <p:nvSpPr>
          <p:cNvPr id="1266691" name="Rectangle 3">
            <a:extLst>
              <a:ext uri="{FF2B5EF4-FFF2-40B4-BE49-F238E27FC236}">
                <a16:creationId xmlns:a16="http://schemas.microsoft.com/office/drawing/2014/main" id="{C5C4B005-1B9F-9F7C-FBF9-24C930015C73}"/>
              </a:ext>
            </a:extLst>
          </p:cNvPr>
          <p:cNvSpPr>
            <a:spLocks noChangeArrowheads="1"/>
          </p:cNvSpPr>
          <p:nvPr/>
        </p:nvSpPr>
        <p:spPr bwMode="auto">
          <a:xfrm>
            <a:off x="1979613" y="2024063"/>
            <a:ext cx="4705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MX" altLang="es-419" sz="2000">
                <a:solidFill>
                  <a:srgbClr val="FFFF00"/>
                </a:solidFill>
              </a:rPr>
              <a:t>ES UN AGENTE EN LA CONVERSION</a:t>
            </a:r>
            <a:endParaRPr lang="en-US" altLang="es-419" sz="2000">
              <a:solidFill>
                <a:srgbClr val="FFFF00"/>
              </a:solidFill>
            </a:endParaRPr>
          </a:p>
        </p:txBody>
      </p:sp>
      <p:sp>
        <p:nvSpPr>
          <p:cNvPr id="1266692" name="Rectangle 4">
            <a:extLst>
              <a:ext uri="{FF2B5EF4-FFF2-40B4-BE49-F238E27FC236}">
                <a16:creationId xmlns:a16="http://schemas.microsoft.com/office/drawing/2014/main" id="{57976D19-E0C0-E1EB-A8CF-F4CE7949D59C}"/>
              </a:ext>
            </a:extLst>
          </p:cNvPr>
          <p:cNvSpPr>
            <a:spLocks noChangeArrowheads="1"/>
          </p:cNvSpPr>
          <p:nvPr/>
        </p:nvSpPr>
        <p:spPr bwMode="auto">
          <a:xfrm>
            <a:off x="323850" y="4724400"/>
            <a:ext cx="842486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000"/>
              <a:t>Entonces la esperanza colma nuestras almas, y por fe nos aferramos a nuestro salvador  quien nos extiende  el don del la vida eterna ( Juan 3:16).</a:t>
            </a:r>
          </a:p>
        </p:txBody>
      </p:sp>
      <p:grpSp>
        <p:nvGrpSpPr>
          <p:cNvPr id="1266694" name="Group 6">
            <a:extLst>
              <a:ext uri="{FF2B5EF4-FFF2-40B4-BE49-F238E27FC236}">
                <a16:creationId xmlns:a16="http://schemas.microsoft.com/office/drawing/2014/main" id="{C88CD1C4-AEA2-8B1C-EB65-FB07DD8EA444}"/>
              </a:ext>
            </a:extLst>
          </p:cNvPr>
          <p:cNvGrpSpPr>
            <a:grpSpLocks/>
          </p:cNvGrpSpPr>
          <p:nvPr/>
        </p:nvGrpSpPr>
        <p:grpSpPr bwMode="auto">
          <a:xfrm>
            <a:off x="250825" y="695325"/>
            <a:ext cx="4105275" cy="908050"/>
            <a:chOff x="385" y="164"/>
            <a:chExt cx="2586" cy="572"/>
          </a:xfrm>
        </p:grpSpPr>
        <p:sp>
          <p:nvSpPr>
            <p:cNvPr id="1266695" name="WordArt 7">
              <a:extLst>
                <a:ext uri="{FF2B5EF4-FFF2-40B4-BE49-F238E27FC236}">
                  <a16:creationId xmlns:a16="http://schemas.microsoft.com/office/drawing/2014/main" id="{F5B15EE1-039E-B6DB-6A4D-806D065BEE41}"/>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266696" name="WordArt 8">
              <a:extLst>
                <a:ext uri="{FF2B5EF4-FFF2-40B4-BE49-F238E27FC236}">
                  <a16:creationId xmlns:a16="http://schemas.microsoft.com/office/drawing/2014/main" id="{168C0D79-E5FA-5BF4-3B95-EF2B3AB23251}"/>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266697" name="WordArt 9">
              <a:extLst>
                <a:ext uri="{FF2B5EF4-FFF2-40B4-BE49-F238E27FC236}">
                  <a16:creationId xmlns:a16="http://schemas.microsoft.com/office/drawing/2014/main" id="{27B2AA6C-7F4B-BFC6-5A5C-9827E18EF918}"/>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266698" name="WordArt 10">
            <a:extLst>
              <a:ext uri="{FF2B5EF4-FFF2-40B4-BE49-F238E27FC236}">
                <a16:creationId xmlns:a16="http://schemas.microsoft.com/office/drawing/2014/main" id="{7C5BB979-ADD0-F39C-4B42-48BF27BAED5D}"/>
              </a:ext>
            </a:extLst>
          </p:cNvPr>
          <p:cNvSpPr>
            <a:spLocks noChangeArrowheads="1" noChangeShapeType="1" noTextEdit="1"/>
          </p:cNvSpPr>
          <p:nvPr/>
        </p:nvSpPr>
        <p:spPr bwMode="auto">
          <a:xfrm>
            <a:off x="4500563" y="1514475"/>
            <a:ext cx="417671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19. La Ley de Dios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48578" name="Rectangle 2">
            <a:extLst>
              <a:ext uri="{FF2B5EF4-FFF2-40B4-BE49-F238E27FC236}">
                <a16:creationId xmlns:a16="http://schemas.microsoft.com/office/drawing/2014/main" id="{7F861A1E-2A90-7106-44C4-C4282758F0B2}"/>
              </a:ext>
            </a:extLst>
          </p:cNvPr>
          <p:cNvSpPr>
            <a:spLocks noChangeArrowheads="1"/>
          </p:cNvSpPr>
          <p:nvPr/>
        </p:nvSpPr>
        <p:spPr bwMode="auto">
          <a:xfrm>
            <a:off x="539750" y="2117725"/>
            <a:ext cx="805497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000"/>
              <a:t>Cristo dijo que  “ Todo aquel que hace pecado, esclavo es del pecado” (Juan 8:34) cuando trasgredimos la ley de Dios no tenemos liberta: pero la obediencia a los Diez Mandamientos nos asegura  la verdadera libertad. </a:t>
            </a:r>
            <a:endParaRPr lang="en-US" altLang="es-419" sz="2000"/>
          </a:p>
        </p:txBody>
      </p:sp>
      <p:sp>
        <p:nvSpPr>
          <p:cNvPr id="1048579" name="Rectangle 3">
            <a:extLst>
              <a:ext uri="{FF2B5EF4-FFF2-40B4-BE49-F238E27FC236}">
                <a16:creationId xmlns:a16="http://schemas.microsoft.com/office/drawing/2014/main" id="{F6EF9E27-E084-96A2-4812-0C1814E3060A}"/>
              </a:ext>
            </a:extLst>
          </p:cNvPr>
          <p:cNvSpPr>
            <a:spLocks noChangeArrowheads="1"/>
          </p:cNvSpPr>
          <p:nvPr/>
        </p:nvSpPr>
        <p:spPr bwMode="auto">
          <a:xfrm>
            <a:off x="2195513" y="1628775"/>
            <a:ext cx="42862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MX" altLang="es-419" sz="2000">
                <a:solidFill>
                  <a:srgbClr val="FFFF00"/>
                </a:solidFill>
              </a:rPr>
              <a:t>PROVEE VERDADERA LIBERTAD</a:t>
            </a:r>
            <a:endParaRPr lang="en-US" altLang="es-419" sz="2000">
              <a:solidFill>
                <a:srgbClr val="FFFF00"/>
              </a:solidFill>
            </a:endParaRPr>
          </a:p>
        </p:txBody>
      </p:sp>
      <p:sp>
        <p:nvSpPr>
          <p:cNvPr id="1048580" name="Rectangle 4">
            <a:extLst>
              <a:ext uri="{FF2B5EF4-FFF2-40B4-BE49-F238E27FC236}">
                <a16:creationId xmlns:a16="http://schemas.microsoft.com/office/drawing/2014/main" id="{4D5D9DDC-A371-07C4-D99D-179AAC74B4E7}"/>
              </a:ext>
            </a:extLst>
          </p:cNvPr>
          <p:cNvSpPr>
            <a:spLocks noChangeArrowheads="1"/>
          </p:cNvSpPr>
          <p:nvPr/>
        </p:nvSpPr>
        <p:spPr bwMode="auto">
          <a:xfrm>
            <a:off x="539750" y="4149725"/>
            <a:ext cx="805656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000"/>
              <a:t>Con fin de que recibamos la libertad, Jesús nos invita a llegarnos a el con nuestras cargas de pecado. En su lugar nos ofrece su yugo, el cual es fácil (Mat. 11:29,30). </a:t>
            </a:r>
          </a:p>
        </p:txBody>
      </p:sp>
      <p:sp>
        <p:nvSpPr>
          <p:cNvPr id="1048582" name="Rectangle 6">
            <a:extLst>
              <a:ext uri="{FF2B5EF4-FFF2-40B4-BE49-F238E27FC236}">
                <a16:creationId xmlns:a16="http://schemas.microsoft.com/office/drawing/2014/main" id="{CD3650C3-8637-10E6-9241-974265542273}"/>
              </a:ext>
            </a:extLst>
          </p:cNvPr>
          <p:cNvSpPr>
            <a:spLocks noChangeArrowheads="1"/>
          </p:cNvSpPr>
          <p:nvPr/>
        </p:nvSpPr>
        <p:spPr bwMode="auto">
          <a:xfrm>
            <a:off x="539750" y="3357563"/>
            <a:ext cx="820896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000"/>
              <a:t>Vivir dentro de los confines de Dios significa libertad del pecado, además, significa ser libres de lo acompaña al pecado.</a:t>
            </a:r>
            <a:endParaRPr lang="en-US" altLang="es-419" sz="2000"/>
          </a:p>
        </p:txBody>
      </p:sp>
      <p:grpSp>
        <p:nvGrpSpPr>
          <p:cNvPr id="1048584" name="Group 8">
            <a:extLst>
              <a:ext uri="{FF2B5EF4-FFF2-40B4-BE49-F238E27FC236}">
                <a16:creationId xmlns:a16="http://schemas.microsoft.com/office/drawing/2014/main" id="{78E55BA2-97AA-1B67-1102-C33F239E8FCF}"/>
              </a:ext>
            </a:extLst>
          </p:cNvPr>
          <p:cNvGrpSpPr>
            <a:grpSpLocks/>
          </p:cNvGrpSpPr>
          <p:nvPr/>
        </p:nvGrpSpPr>
        <p:grpSpPr bwMode="auto">
          <a:xfrm>
            <a:off x="179388" y="404813"/>
            <a:ext cx="4105275" cy="908050"/>
            <a:chOff x="385" y="164"/>
            <a:chExt cx="2586" cy="572"/>
          </a:xfrm>
        </p:grpSpPr>
        <p:sp>
          <p:nvSpPr>
            <p:cNvPr id="1048585" name="WordArt 9">
              <a:extLst>
                <a:ext uri="{FF2B5EF4-FFF2-40B4-BE49-F238E27FC236}">
                  <a16:creationId xmlns:a16="http://schemas.microsoft.com/office/drawing/2014/main" id="{C3257CFF-8868-8DA3-FA84-31AF57952267}"/>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048586" name="WordArt 10">
              <a:extLst>
                <a:ext uri="{FF2B5EF4-FFF2-40B4-BE49-F238E27FC236}">
                  <a16:creationId xmlns:a16="http://schemas.microsoft.com/office/drawing/2014/main" id="{3BF1F145-F079-92FB-FAF9-A3FEC50D9E59}"/>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048587" name="WordArt 11">
              <a:extLst>
                <a:ext uri="{FF2B5EF4-FFF2-40B4-BE49-F238E27FC236}">
                  <a16:creationId xmlns:a16="http://schemas.microsoft.com/office/drawing/2014/main" id="{483D41D6-7F06-1356-09CF-5523324D45C6}"/>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048588" name="WordArt 12">
            <a:extLst>
              <a:ext uri="{FF2B5EF4-FFF2-40B4-BE49-F238E27FC236}">
                <a16:creationId xmlns:a16="http://schemas.microsoft.com/office/drawing/2014/main" id="{B782EC2E-EA45-1E9C-9EC0-8E5EF708BB64}"/>
              </a:ext>
            </a:extLst>
          </p:cNvPr>
          <p:cNvSpPr>
            <a:spLocks noChangeArrowheads="1" noChangeShapeType="1" noTextEdit="1"/>
          </p:cNvSpPr>
          <p:nvPr/>
        </p:nvSpPr>
        <p:spPr bwMode="auto">
          <a:xfrm>
            <a:off x="4429125" y="1223963"/>
            <a:ext cx="4176713"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19. La Ley de Dios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67714" name="Rectangle 2">
            <a:extLst>
              <a:ext uri="{FF2B5EF4-FFF2-40B4-BE49-F238E27FC236}">
                <a16:creationId xmlns:a16="http://schemas.microsoft.com/office/drawing/2014/main" id="{8D5C9EC7-4D18-6365-6492-11AC281BA795}"/>
              </a:ext>
            </a:extLst>
          </p:cNvPr>
          <p:cNvSpPr>
            <a:spLocks noChangeArrowheads="1"/>
          </p:cNvSpPr>
          <p:nvPr/>
        </p:nvSpPr>
        <p:spPr bwMode="auto">
          <a:xfrm>
            <a:off x="682625" y="2478088"/>
            <a:ext cx="7993063"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000"/>
              <a:t>El nos capacita para tener éxito en lo que antes era imposible. De este modo, la ley, escrita en nuestros corazones, se convierten en una delicia y un gozo. Somos libres por que deseamos vivir conforme a los mandamientos divinos.</a:t>
            </a:r>
            <a:endParaRPr lang="en-US" altLang="es-419" sz="2000"/>
          </a:p>
        </p:txBody>
      </p:sp>
      <p:sp>
        <p:nvSpPr>
          <p:cNvPr id="1267715" name="Rectangle 3">
            <a:extLst>
              <a:ext uri="{FF2B5EF4-FFF2-40B4-BE49-F238E27FC236}">
                <a16:creationId xmlns:a16="http://schemas.microsoft.com/office/drawing/2014/main" id="{8D69E681-F4FD-F8FA-3A1A-548BB0E50B09}"/>
              </a:ext>
            </a:extLst>
          </p:cNvPr>
          <p:cNvSpPr>
            <a:spLocks noChangeArrowheads="1"/>
          </p:cNvSpPr>
          <p:nvPr/>
        </p:nvSpPr>
        <p:spPr bwMode="auto">
          <a:xfrm>
            <a:off x="2193925" y="1830388"/>
            <a:ext cx="42862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MX" altLang="es-419" sz="2000">
                <a:solidFill>
                  <a:srgbClr val="FFFF00"/>
                </a:solidFill>
              </a:rPr>
              <a:t>PROVEE VERDADERA LIBERTAD</a:t>
            </a:r>
            <a:endParaRPr lang="en-US" altLang="es-419" sz="2000">
              <a:solidFill>
                <a:srgbClr val="FFFF00"/>
              </a:solidFill>
            </a:endParaRPr>
          </a:p>
        </p:txBody>
      </p:sp>
      <p:sp>
        <p:nvSpPr>
          <p:cNvPr id="1267716" name="Rectangle 4">
            <a:extLst>
              <a:ext uri="{FF2B5EF4-FFF2-40B4-BE49-F238E27FC236}">
                <a16:creationId xmlns:a16="http://schemas.microsoft.com/office/drawing/2014/main" id="{C2BF34B1-2E9C-E109-4D37-32ADA9B284B6}"/>
              </a:ext>
            </a:extLst>
          </p:cNvPr>
          <p:cNvSpPr>
            <a:spLocks noChangeArrowheads="1"/>
          </p:cNvSpPr>
          <p:nvPr/>
        </p:nvSpPr>
        <p:spPr bwMode="auto">
          <a:xfrm>
            <a:off x="684213" y="3989388"/>
            <a:ext cx="7704137"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000"/>
              <a:t>Si se presenta la ley si el poder salvador de Cristo, no hay libertad del pecado.</a:t>
            </a:r>
            <a:endParaRPr lang="en-US" altLang="es-419" sz="2000"/>
          </a:p>
          <a:p>
            <a:r>
              <a:rPr lang="es-MX" altLang="es-419" sz="2000"/>
              <a:t>Pero la gracia salvadora de Dios, la cual no anula la ley, pone a nuestro alcance el poder que nos libra del pecado, porque “ donde esta el Espíritu del Señor, allí hay libertad” (2 Cor.3:17).</a:t>
            </a:r>
          </a:p>
        </p:txBody>
      </p:sp>
      <p:grpSp>
        <p:nvGrpSpPr>
          <p:cNvPr id="1267719" name="Group 7">
            <a:extLst>
              <a:ext uri="{FF2B5EF4-FFF2-40B4-BE49-F238E27FC236}">
                <a16:creationId xmlns:a16="http://schemas.microsoft.com/office/drawing/2014/main" id="{C464F786-606D-3E18-0F75-01CC22195EAB}"/>
              </a:ext>
            </a:extLst>
          </p:cNvPr>
          <p:cNvGrpSpPr>
            <a:grpSpLocks/>
          </p:cNvGrpSpPr>
          <p:nvPr/>
        </p:nvGrpSpPr>
        <p:grpSpPr bwMode="auto">
          <a:xfrm>
            <a:off x="107950" y="404813"/>
            <a:ext cx="4105275" cy="908050"/>
            <a:chOff x="385" y="164"/>
            <a:chExt cx="2586" cy="572"/>
          </a:xfrm>
        </p:grpSpPr>
        <p:sp>
          <p:nvSpPr>
            <p:cNvPr id="1267720" name="WordArt 8">
              <a:extLst>
                <a:ext uri="{FF2B5EF4-FFF2-40B4-BE49-F238E27FC236}">
                  <a16:creationId xmlns:a16="http://schemas.microsoft.com/office/drawing/2014/main" id="{225B8401-9928-ACA8-253D-432458AD4609}"/>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267721" name="WordArt 9">
              <a:extLst>
                <a:ext uri="{FF2B5EF4-FFF2-40B4-BE49-F238E27FC236}">
                  <a16:creationId xmlns:a16="http://schemas.microsoft.com/office/drawing/2014/main" id="{BD5CCB19-4A96-D34B-5561-B84555C8234C}"/>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267722" name="WordArt 10">
              <a:extLst>
                <a:ext uri="{FF2B5EF4-FFF2-40B4-BE49-F238E27FC236}">
                  <a16:creationId xmlns:a16="http://schemas.microsoft.com/office/drawing/2014/main" id="{996A5832-B995-4923-35F3-8F7B83E27A88}"/>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267723" name="WordArt 11">
            <a:extLst>
              <a:ext uri="{FF2B5EF4-FFF2-40B4-BE49-F238E27FC236}">
                <a16:creationId xmlns:a16="http://schemas.microsoft.com/office/drawing/2014/main" id="{D6BE765B-0514-06E6-335C-C6507612B2EF}"/>
              </a:ext>
            </a:extLst>
          </p:cNvPr>
          <p:cNvSpPr>
            <a:spLocks noChangeArrowheads="1" noChangeShapeType="1" noTextEdit="1"/>
          </p:cNvSpPr>
          <p:nvPr/>
        </p:nvSpPr>
        <p:spPr bwMode="auto">
          <a:xfrm>
            <a:off x="4357688" y="1223963"/>
            <a:ext cx="417671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19. La Ley de Dios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47554" name="Rectangle 2">
            <a:extLst>
              <a:ext uri="{FF2B5EF4-FFF2-40B4-BE49-F238E27FC236}">
                <a16:creationId xmlns:a16="http://schemas.microsoft.com/office/drawing/2014/main" id="{C7B9535B-85AF-D91E-1607-AC04B8383694}"/>
              </a:ext>
            </a:extLst>
          </p:cNvPr>
          <p:cNvSpPr>
            <a:spLocks noChangeArrowheads="1"/>
          </p:cNvSpPr>
          <p:nvPr/>
        </p:nvSpPr>
        <p:spPr bwMode="auto">
          <a:xfrm>
            <a:off x="323850" y="2349500"/>
            <a:ext cx="813752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000"/>
              <a:t>Cristo dijo que  “ Todo aquel que hace pecado, esclavo es del pecado” (Juan 8:34) cuando trasgredimos la ley de Dios no tenemos liberta: pero la obediencia los Diez Mandamientos nos asegura  la verdadera libertad. </a:t>
            </a:r>
          </a:p>
        </p:txBody>
      </p:sp>
      <p:sp>
        <p:nvSpPr>
          <p:cNvPr id="1047555" name="Rectangle 3">
            <a:extLst>
              <a:ext uri="{FF2B5EF4-FFF2-40B4-BE49-F238E27FC236}">
                <a16:creationId xmlns:a16="http://schemas.microsoft.com/office/drawing/2014/main" id="{3870366F-2184-F455-0C92-37F2E9FD81D8}"/>
              </a:ext>
            </a:extLst>
          </p:cNvPr>
          <p:cNvSpPr>
            <a:spLocks noChangeArrowheads="1"/>
          </p:cNvSpPr>
          <p:nvPr/>
        </p:nvSpPr>
        <p:spPr bwMode="auto">
          <a:xfrm>
            <a:off x="2268538" y="1736725"/>
            <a:ext cx="42862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MX" altLang="es-419" sz="2000">
                <a:solidFill>
                  <a:srgbClr val="FFFF00"/>
                </a:solidFill>
              </a:rPr>
              <a:t>PROVEE VERDADERA LIBERTAD</a:t>
            </a:r>
            <a:endParaRPr lang="en-US" altLang="es-419" sz="2000">
              <a:solidFill>
                <a:srgbClr val="FFFF00"/>
              </a:solidFill>
            </a:endParaRPr>
          </a:p>
        </p:txBody>
      </p:sp>
      <p:sp>
        <p:nvSpPr>
          <p:cNvPr id="1047556" name="Rectangle 4">
            <a:extLst>
              <a:ext uri="{FF2B5EF4-FFF2-40B4-BE49-F238E27FC236}">
                <a16:creationId xmlns:a16="http://schemas.microsoft.com/office/drawing/2014/main" id="{860F0B6F-2E8A-F4CE-96ED-5DB839156660}"/>
              </a:ext>
            </a:extLst>
          </p:cNvPr>
          <p:cNvSpPr>
            <a:spLocks noChangeArrowheads="1"/>
          </p:cNvSpPr>
          <p:nvPr/>
        </p:nvSpPr>
        <p:spPr bwMode="auto">
          <a:xfrm>
            <a:off x="250825" y="3716338"/>
            <a:ext cx="8497888"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000"/>
              <a:t>Vivir dentro de los confines de Dios significa libertad del pecado, además, significa ser libres de lo acompaña al pecado.</a:t>
            </a:r>
            <a:endParaRPr lang="en-US" altLang="es-419" sz="2000"/>
          </a:p>
          <a:p>
            <a:r>
              <a:rPr lang="es-MX" altLang="es-419" sz="2000"/>
              <a:t>Con fin de que recibamos la libertad, Jesús nos invita a llegarnos a el con nuestras cargas de pecado. En su lugar nos ofrece su yugo, el cual es fácil (Mat. 11:29,30). </a:t>
            </a:r>
          </a:p>
        </p:txBody>
      </p:sp>
      <p:grpSp>
        <p:nvGrpSpPr>
          <p:cNvPr id="1047559" name="Group 7">
            <a:extLst>
              <a:ext uri="{FF2B5EF4-FFF2-40B4-BE49-F238E27FC236}">
                <a16:creationId xmlns:a16="http://schemas.microsoft.com/office/drawing/2014/main" id="{D57E056E-79A4-4F62-01C1-EF0676C2F091}"/>
              </a:ext>
            </a:extLst>
          </p:cNvPr>
          <p:cNvGrpSpPr>
            <a:grpSpLocks/>
          </p:cNvGrpSpPr>
          <p:nvPr/>
        </p:nvGrpSpPr>
        <p:grpSpPr bwMode="auto">
          <a:xfrm>
            <a:off x="250825" y="404813"/>
            <a:ext cx="4105275" cy="908050"/>
            <a:chOff x="385" y="164"/>
            <a:chExt cx="2586" cy="572"/>
          </a:xfrm>
        </p:grpSpPr>
        <p:sp>
          <p:nvSpPr>
            <p:cNvPr id="1047560" name="WordArt 8">
              <a:extLst>
                <a:ext uri="{FF2B5EF4-FFF2-40B4-BE49-F238E27FC236}">
                  <a16:creationId xmlns:a16="http://schemas.microsoft.com/office/drawing/2014/main" id="{56A8EBB1-573A-1819-B7EC-2A9FEFF9E7E1}"/>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047561" name="WordArt 9">
              <a:extLst>
                <a:ext uri="{FF2B5EF4-FFF2-40B4-BE49-F238E27FC236}">
                  <a16:creationId xmlns:a16="http://schemas.microsoft.com/office/drawing/2014/main" id="{2B2D2FE6-AD16-16F3-DB59-0A5F9424E335}"/>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047562" name="WordArt 10">
              <a:extLst>
                <a:ext uri="{FF2B5EF4-FFF2-40B4-BE49-F238E27FC236}">
                  <a16:creationId xmlns:a16="http://schemas.microsoft.com/office/drawing/2014/main" id="{8281A0E9-CEEE-ED77-0BFE-385056336652}"/>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047563" name="WordArt 11">
            <a:extLst>
              <a:ext uri="{FF2B5EF4-FFF2-40B4-BE49-F238E27FC236}">
                <a16:creationId xmlns:a16="http://schemas.microsoft.com/office/drawing/2014/main" id="{59378F98-B25C-4C4A-21AB-7D2B7044225D}"/>
              </a:ext>
            </a:extLst>
          </p:cNvPr>
          <p:cNvSpPr>
            <a:spLocks noChangeArrowheads="1" noChangeShapeType="1" noTextEdit="1"/>
          </p:cNvSpPr>
          <p:nvPr/>
        </p:nvSpPr>
        <p:spPr bwMode="auto">
          <a:xfrm>
            <a:off x="4500563" y="1223963"/>
            <a:ext cx="417671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19. La Ley de Dios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46530" name="Rectangle 2">
            <a:extLst>
              <a:ext uri="{FF2B5EF4-FFF2-40B4-BE49-F238E27FC236}">
                <a16:creationId xmlns:a16="http://schemas.microsoft.com/office/drawing/2014/main" id="{54810A0F-D35E-5844-74F7-C47B4E4D4A55}"/>
              </a:ext>
            </a:extLst>
          </p:cNvPr>
          <p:cNvSpPr>
            <a:spLocks noChangeArrowheads="1"/>
          </p:cNvSpPr>
          <p:nvPr/>
        </p:nvSpPr>
        <p:spPr bwMode="auto">
          <a:xfrm>
            <a:off x="468313" y="4021138"/>
            <a:ext cx="80645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000"/>
              <a:t>De este modo, en el sinal dios promulgo su ley en forma directa.</a:t>
            </a:r>
            <a:endParaRPr lang="en-US" altLang="es-419" sz="2000"/>
          </a:p>
          <a:p>
            <a:r>
              <a:rPr lang="es-MX" altLang="es-419" sz="2000"/>
              <a:t>Tan solo si lograban distinguir con gran claridad la ley moral de Dios, podrían los israelitas volverse consientes de sus transgresiones, descubrir su impotencia y comprender su necesidad de salvación.</a:t>
            </a:r>
            <a:endParaRPr lang="en-US" altLang="es-419" sz="2000"/>
          </a:p>
        </p:txBody>
      </p:sp>
      <p:sp>
        <p:nvSpPr>
          <p:cNvPr id="1046531" name="Rectangle 3">
            <a:extLst>
              <a:ext uri="{FF2B5EF4-FFF2-40B4-BE49-F238E27FC236}">
                <a16:creationId xmlns:a16="http://schemas.microsoft.com/office/drawing/2014/main" id="{DE106DC1-5A94-2812-B7B8-DED9853E29AA}"/>
              </a:ext>
            </a:extLst>
          </p:cNvPr>
          <p:cNvSpPr>
            <a:spLocks noChangeArrowheads="1"/>
          </p:cNvSpPr>
          <p:nvPr/>
        </p:nvSpPr>
        <p:spPr bwMode="auto">
          <a:xfrm>
            <a:off x="2916238" y="1844675"/>
            <a:ext cx="27257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MX" altLang="es-419" sz="2000">
                <a:solidFill>
                  <a:srgbClr val="FFFF00"/>
                </a:solidFill>
              </a:rPr>
              <a:t>LA LEY EN EL SINAI</a:t>
            </a:r>
            <a:r>
              <a:rPr lang="es-MX" altLang="es-419" sz="2000">
                <a:solidFill>
                  <a:srgbClr val="FFFF00"/>
                </a:solidFill>
                <a:effectLst>
                  <a:outerShdw blurRad="38100" dist="38100" dir="2700000" algn="tl">
                    <a:srgbClr val="C0C0C0"/>
                  </a:outerShdw>
                </a:effectLst>
              </a:rPr>
              <a:t> </a:t>
            </a:r>
            <a:endParaRPr lang="en-US" altLang="es-419" sz="2000">
              <a:solidFill>
                <a:srgbClr val="FFFF00"/>
              </a:solidFill>
              <a:effectLst>
                <a:outerShdw blurRad="38100" dist="38100" dir="2700000" algn="tl">
                  <a:srgbClr val="C0C0C0"/>
                </a:outerShdw>
              </a:effectLst>
            </a:endParaRPr>
          </a:p>
        </p:txBody>
      </p:sp>
      <p:sp>
        <p:nvSpPr>
          <p:cNvPr id="1046532" name="Rectangle 4">
            <a:extLst>
              <a:ext uri="{FF2B5EF4-FFF2-40B4-BE49-F238E27FC236}">
                <a16:creationId xmlns:a16="http://schemas.microsoft.com/office/drawing/2014/main" id="{268C792E-ABA3-35B2-388F-817A6EE7AA7E}"/>
              </a:ext>
            </a:extLst>
          </p:cNvPr>
          <p:cNvSpPr>
            <a:spLocks noChangeArrowheads="1"/>
          </p:cNvSpPr>
          <p:nvPr/>
        </p:nvSpPr>
        <p:spPr bwMode="auto">
          <a:xfrm>
            <a:off x="468313" y="2420938"/>
            <a:ext cx="7920037"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000"/>
              <a:t>Después que Dios libero a los Israelitas de la esclavitud en Egipto, los condujo al monte sinal y les dio la ley moral que es la norma de su gobierno y las leyes ceremoniales que les enseñaría a reconocer que el camino de la salvación depende del el sacrifico expiatorio del salvador.</a:t>
            </a:r>
            <a:endParaRPr lang="en-US" altLang="es-419" sz="2000"/>
          </a:p>
        </p:txBody>
      </p:sp>
      <p:grpSp>
        <p:nvGrpSpPr>
          <p:cNvPr id="1046535" name="Group 7">
            <a:extLst>
              <a:ext uri="{FF2B5EF4-FFF2-40B4-BE49-F238E27FC236}">
                <a16:creationId xmlns:a16="http://schemas.microsoft.com/office/drawing/2014/main" id="{FEE4E25F-87F0-99D3-D575-CD5F074117EC}"/>
              </a:ext>
            </a:extLst>
          </p:cNvPr>
          <p:cNvGrpSpPr>
            <a:grpSpLocks/>
          </p:cNvGrpSpPr>
          <p:nvPr/>
        </p:nvGrpSpPr>
        <p:grpSpPr bwMode="auto">
          <a:xfrm>
            <a:off x="179388" y="620713"/>
            <a:ext cx="4105275" cy="908050"/>
            <a:chOff x="385" y="164"/>
            <a:chExt cx="2586" cy="572"/>
          </a:xfrm>
        </p:grpSpPr>
        <p:sp>
          <p:nvSpPr>
            <p:cNvPr id="1046536" name="WordArt 8">
              <a:extLst>
                <a:ext uri="{FF2B5EF4-FFF2-40B4-BE49-F238E27FC236}">
                  <a16:creationId xmlns:a16="http://schemas.microsoft.com/office/drawing/2014/main" id="{3F863195-3FF1-1E91-2A18-07053553676A}"/>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046537" name="WordArt 9">
              <a:extLst>
                <a:ext uri="{FF2B5EF4-FFF2-40B4-BE49-F238E27FC236}">
                  <a16:creationId xmlns:a16="http://schemas.microsoft.com/office/drawing/2014/main" id="{46DAE6E6-3999-3084-0E3E-C99D6D9AABB8}"/>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046538" name="WordArt 10">
              <a:extLst>
                <a:ext uri="{FF2B5EF4-FFF2-40B4-BE49-F238E27FC236}">
                  <a16:creationId xmlns:a16="http://schemas.microsoft.com/office/drawing/2014/main" id="{1465C741-A27E-A159-9F88-1269ADB18E5B}"/>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046539" name="WordArt 11">
            <a:extLst>
              <a:ext uri="{FF2B5EF4-FFF2-40B4-BE49-F238E27FC236}">
                <a16:creationId xmlns:a16="http://schemas.microsoft.com/office/drawing/2014/main" id="{511869DF-674C-818D-73F9-B60656E629F3}"/>
              </a:ext>
            </a:extLst>
          </p:cNvPr>
          <p:cNvSpPr>
            <a:spLocks noChangeArrowheads="1" noChangeShapeType="1" noTextEdit="1"/>
          </p:cNvSpPr>
          <p:nvPr/>
        </p:nvSpPr>
        <p:spPr bwMode="auto">
          <a:xfrm>
            <a:off x="4429125" y="1439863"/>
            <a:ext cx="4176713"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19. La Ley de Dios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70786" name="Rectangle 2">
            <a:extLst>
              <a:ext uri="{FF2B5EF4-FFF2-40B4-BE49-F238E27FC236}">
                <a16:creationId xmlns:a16="http://schemas.microsoft.com/office/drawing/2014/main" id="{529EC63C-13ED-CF77-0E50-EAA1F1B6CC3C}"/>
              </a:ext>
            </a:extLst>
          </p:cNvPr>
          <p:cNvSpPr>
            <a:spLocks noChangeArrowheads="1"/>
          </p:cNvSpPr>
          <p:nvPr/>
        </p:nvSpPr>
        <p:spPr bwMode="auto">
          <a:xfrm>
            <a:off x="755650" y="3797300"/>
            <a:ext cx="734536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000"/>
              <a:t>La profecía indica que Satanás inducirá a la vasta mayoría de los seres humanos a que desobedezcan a Dios ( Apoc. 12:9)</a:t>
            </a:r>
            <a:endParaRPr lang="en-US" altLang="es-419" sz="2000"/>
          </a:p>
        </p:txBody>
      </p:sp>
      <p:sp>
        <p:nvSpPr>
          <p:cNvPr id="1270787" name="Rectangle 3">
            <a:extLst>
              <a:ext uri="{FF2B5EF4-FFF2-40B4-BE49-F238E27FC236}">
                <a16:creationId xmlns:a16="http://schemas.microsoft.com/office/drawing/2014/main" id="{D7CEF7CD-45C8-DB56-34A0-0C3CA122AE50}"/>
              </a:ext>
            </a:extLst>
          </p:cNvPr>
          <p:cNvSpPr>
            <a:spLocks noChangeArrowheads="1"/>
          </p:cNvSpPr>
          <p:nvPr/>
        </p:nvSpPr>
        <p:spPr bwMode="auto">
          <a:xfrm>
            <a:off x="1908175" y="1916113"/>
            <a:ext cx="53975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MX" altLang="es-419" sz="2000">
                <a:solidFill>
                  <a:srgbClr val="FFFF00"/>
                </a:solidFill>
              </a:rPr>
              <a:t>LA LEY ANTES DEL RETORNO DE CRISTO</a:t>
            </a:r>
            <a:endParaRPr lang="en-US" altLang="es-419" sz="2000">
              <a:solidFill>
                <a:srgbClr val="FFFF00"/>
              </a:solidFill>
            </a:endParaRPr>
          </a:p>
        </p:txBody>
      </p:sp>
      <p:sp>
        <p:nvSpPr>
          <p:cNvPr id="1270789" name="Rectangle 5">
            <a:extLst>
              <a:ext uri="{FF2B5EF4-FFF2-40B4-BE49-F238E27FC236}">
                <a16:creationId xmlns:a16="http://schemas.microsoft.com/office/drawing/2014/main" id="{A6978B04-E7CF-D7CE-F9D5-3659C055F73A}"/>
              </a:ext>
            </a:extLst>
          </p:cNvPr>
          <p:cNvSpPr>
            <a:spLocks noChangeArrowheads="1"/>
          </p:cNvSpPr>
          <p:nvPr/>
        </p:nvSpPr>
        <p:spPr bwMode="auto">
          <a:xfrm>
            <a:off x="684213" y="2365375"/>
            <a:ext cx="734377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000"/>
              <a:t>La Biblia revela que la ley de Dios es el objeto de ataque de Satanás, y que la guerra del diablo contra ella alcanzara su mayo intensidad poco antes de la segunda venida. </a:t>
            </a:r>
            <a:endParaRPr lang="en-US" altLang="es-419" sz="2000"/>
          </a:p>
        </p:txBody>
      </p:sp>
      <p:grpSp>
        <p:nvGrpSpPr>
          <p:cNvPr id="1270793" name="Group 9">
            <a:extLst>
              <a:ext uri="{FF2B5EF4-FFF2-40B4-BE49-F238E27FC236}">
                <a16:creationId xmlns:a16="http://schemas.microsoft.com/office/drawing/2014/main" id="{8E51466C-FE4A-1C9C-A8F1-9360BCB41E42}"/>
              </a:ext>
            </a:extLst>
          </p:cNvPr>
          <p:cNvGrpSpPr>
            <a:grpSpLocks/>
          </p:cNvGrpSpPr>
          <p:nvPr/>
        </p:nvGrpSpPr>
        <p:grpSpPr bwMode="auto">
          <a:xfrm>
            <a:off x="179388" y="649288"/>
            <a:ext cx="4105275" cy="908050"/>
            <a:chOff x="385" y="164"/>
            <a:chExt cx="2586" cy="572"/>
          </a:xfrm>
        </p:grpSpPr>
        <p:sp>
          <p:nvSpPr>
            <p:cNvPr id="1270794" name="WordArt 10">
              <a:extLst>
                <a:ext uri="{FF2B5EF4-FFF2-40B4-BE49-F238E27FC236}">
                  <a16:creationId xmlns:a16="http://schemas.microsoft.com/office/drawing/2014/main" id="{347D9814-628A-A64B-00D8-890E16C61A42}"/>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270795" name="WordArt 11">
              <a:extLst>
                <a:ext uri="{FF2B5EF4-FFF2-40B4-BE49-F238E27FC236}">
                  <a16:creationId xmlns:a16="http://schemas.microsoft.com/office/drawing/2014/main" id="{4D1BA091-339D-5AEC-CF8F-9082C67A3FFC}"/>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270796" name="WordArt 12">
              <a:extLst>
                <a:ext uri="{FF2B5EF4-FFF2-40B4-BE49-F238E27FC236}">
                  <a16:creationId xmlns:a16="http://schemas.microsoft.com/office/drawing/2014/main" id="{A538D3AD-698C-0A38-4737-23DBE31140D5}"/>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270797" name="WordArt 13">
            <a:extLst>
              <a:ext uri="{FF2B5EF4-FFF2-40B4-BE49-F238E27FC236}">
                <a16:creationId xmlns:a16="http://schemas.microsoft.com/office/drawing/2014/main" id="{C880F402-E4CD-C188-7B6E-9BE26B0ABA68}"/>
              </a:ext>
            </a:extLst>
          </p:cNvPr>
          <p:cNvSpPr>
            <a:spLocks noChangeArrowheads="1" noChangeShapeType="1" noTextEdit="1"/>
          </p:cNvSpPr>
          <p:nvPr/>
        </p:nvSpPr>
        <p:spPr bwMode="auto">
          <a:xfrm>
            <a:off x="4429125" y="1468438"/>
            <a:ext cx="4176713"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19. La Ley de Dios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69762" name="Rectangle 2">
            <a:extLst>
              <a:ext uri="{FF2B5EF4-FFF2-40B4-BE49-F238E27FC236}">
                <a16:creationId xmlns:a16="http://schemas.microsoft.com/office/drawing/2014/main" id="{8D09217C-F127-653D-6B31-ABC7C32FC678}"/>
              </a:ext>
            </a:extLst>
          </p:cNvPr>
          <p:cNvSpPr>
            <a:spLocks noChangeArrowheads="1"/>
          </p:cNvSpPr>
          <p:nvPr/>
        </p:nvSpPr>
        <p:spPr bwMode="auto">
          <a:xfrm>
            <a:off x="395288" y="2214563"/>
            <a:ext cx="7993062"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000"/>
              <a:t>Daniel 7 describe este mismo poder simbolizándolo con un pequeño cuerno. </a:t>
            </a:r>
            <a:endParaRPr lang="en-US" altLang="es-419" sz="2000"/>
          </a:p>
          <a:p>
            <a:r>
              <a:rPr lang="es-MX" altLang="es-419" sz="2000"/>
              <a:t>La visón de Daniel enfoca el cuerno pequeño, un poder terrible y blasfemo que surgió entre los Diez cuernos, significando el surgimiento del un poder asombroso después de la desintegración del poder Romano . este poder procuraría cambiar la ley de Dios  ( Dan. 7:25) y había de continuar hasta el retorno de Cristo</a:t>
            </a:r>
            <a:endParaRPr lang="en-US" altLang="es-419" sz="2000"/>
          </a:p>
        </p:txBody>
      </p:sp>
      <p:sp>
        <p:nvSpPr>
          <p:cNvPr id="1269763" name="Rectangle 3">
            <a:extLst>
              <a:ext uri="{FF2B5EF4-FFF2-40B4-BE49-F238E27FC236}">
                <a16:creationId xmlns:a16="http://schemas.microsoft.com/office/drawing/2014/main" id="{6207F368-7233-7DF0-5E7C-32996B59F3FC}"/>
              </a:ext>
            </a:extLst>
          </p:cNvPr>
          <p:cNvSpPr>
            <a:spLocks noChangeArrowheads="1"/>
          </p:cNvSpPr>
          <p:nvPr/>
        </p:nvSpPr>
        <p:spPr bwMode="auto">
          <a:xfrm>
            <a:off x="2771775" y="1846263"/>
            <a:ext cx="34051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MX" altLang="es-419" sz="2000">
                <a:solidFill>
                  <a:srgbClr val="FFFF00"/>
                </a:solidFill>
              </a:rPr>
              <a:t>LA LEY BAJO EL ATAQUE</a:t>
            </a:r>
            <a:endParaRPr lang="en-US" altLang="es-419" sz="2000">
              <a:solidFill>
                <a:srgbClr val="FFFF00"/>
              </a:solidFill>
            </a:endParaRPr>
          </a:p>
        </p:txBody>
      </p:sp>
      <p:sp>
        <p:nvSpPr>
          <p:cNvPr id="1269764" name="Rectangle 4">
            <a:extLst>
              <a:ext uri="{FF2B5EF4-FFF2-40B4-BE49-F238E27FC236}">
                <a16:creationId xmlns:a16="http://schemas.microsoft.com/office/drawing/2014/main" id="{C013B41C-CDE7-7EFF-5EAF-F0FBE3382784}"/>
              </a:ext>
            </a:extLst>
          </p:cNvPr>
          <p:cNvSpPr>
            <a:spLocks noChangeArrowheads="1"/>
          </p:cNvSpPr>
          <p:nvPr/>
        </p:nvSpPr>
        <p:spPr bwMode="auto">
          <a:xfrm>
            <a:off x="395288" y="4727575"/>
            <a:ext cx="78486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000"/>
              <a:t>La visión termina asegurándole al pueblo de Dios de que este poder no lograría eliminar la ley, por que el juicio destruirá el cuerno pequeño ( Dan. 7:11, 26-28).</a:t>
            </a:r>
            <a:endParaRPr lang="en-US" altLang="es-419" sz="2000"/>
          </a:p>
        </p:txBody>
      </p:sp>
      <p:grpSp>
        <p:nvGrpSpPr>
          <p:cNvPr id="1269768" name="Group 8">
            <a:extLst>
              <a:ext uri="{FF2B5EF4-FFF2-40B4-BE49-F238E27FC236}">
                <a16:creationId xmlns:a16="http://schemas.microsoft.com/office/drawing/2014/main" id="{B2642AD5-6BD9-1AD2-4D09-549DF31F8F76}"/>
              </a:ext>
            </a:extLst>
          </p:cNvPr>
          <p:cNvGrpSpPr>
            <a:grpSpLocks/>
          </p:cNvGrpSpPr>
          <p:nvPr/>
        </p:nvGrpSpPr>
        <p:grpSpPr bwMode="auto">
          <a:xfrm>
            <a:off x="466725" y="649288"/>
            <a:ext cx="4105275" cy="908050"/>
            <a:chOff x="385" y="164"/>
            <a:chExt cx="2586" cy="572"/>
          </a:xfrm>
        </p:grpSpPr>
        <p:sp>
          <p:nvSpPr>
            <p:cNvPr id="1269769" name="WordArt 9">
              <a:extLst>
                <a:ext uri="{FF2B5EF4-FFF2-40B4-BE49-F238E27FC236}">
                  <a16:creationId xmlns:a16="http://schemas.microsoft.com/office/drawing/2014/main" id="{C1EF9F80-60CF-2052-1C97-3F8272F7F0D1}"/>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269770" name="WordArt 10">
              <a:extLst>
                <a:ext uri="{FF2B5EF4-FFF2-40B4-BE49-F238E27FC236}">
                  <a16:creationId xmlns:a16="http://schemas.microsoft.com/office/drawing/2014/main" id="{EFF3C69D-8CBE-6B25-41BE-4574979FE08F}"/>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269771" name="WordArt 11">
              <a:extLst>
                <a:ext uri="{FF2B5EF4-FFF2-40B4-BE49-F238E27FC236}">
                  <a16:creationId xmlns:a16="http://schemas.microsoft.com/office/drawing/2014/main" id="{EB0D0954-BBF0-9B3C-B742-4EC453C2E91A}"/>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269772" name="WordArt 12">
            <a:extLst>
              <a:ext uri="{FF2B5EF4-FFF2-40B4-BE49-F238E27FC236}">
                <a16:creationId xmlns:a16="http://schemas.microsoft.com/office/drawing/2014/main" id="{0352E443-DBD9-45D1-AF30-82E54A48BEB4}"/>
              </a:ext>
            </a:extLst>
          </p:cNvPr>
          <p:cNvSpPr>
            <a:spLocks noChangeArrowheads="1" noChangeShapeType="1" noTextEdit="1"/>
          </p:cNvSpPr>
          <p:nvPr/>
        </p:nvSpPr>
        <p:spPr bwMode="auto">
          <a:xfrm>
            <a:off x="4716463" y="1468438"/>
            <a:ext cx="417671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19. La Ley de Dios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571842" name="Rectangle 2">
            <a:extLst>
              <a:ext uri="{FF2B5EF4-FFF2-40B4-BE49-F238E27FC236}">
                <a16:creationId xmlns:a16="http://schemas.microsoft.com/office/drawing/2014/main" id="{4D767F82-E09B-43CA-AAF3-5985958F2B35}"/>
              </a:ext>
            </a:extLst>
          </p:cNvPr>
          <p:cNvSpPr>
            <a:spLocks noChangeArrowheads="1"/>
          </p:cNvSpPr>
          <p:nvPr/>
        </p:nvSpPr>
        <p:spPr bwMode="auto">
          <a:xfrm>
            <a:off x="4284663" y="2060575"/>
            <a:ext cx="4033837"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000"/>
              <a:t>La obediencia caracteriza a los santos que esperan la segunda venida. En el conflicto final se unen para exaltar la ley de Dios. La escritura los describe como los que “ guardan los mandamientos de Dios y  tienen el testimonio de Jesucristo” ( Apoc. 12:17; 14:12) y esperan con paciencia el retorno de Cristo.</a:t>
            </a:r>
            <a:endParaRPr lang="en-US" altLang="es-419" sz="2000"/>
          </a:p>
        </p:txBody>
      </p:sp>
      <p:sp>
        <p:nvSpPr>
          <p:cNvPr id="1571843" name="Rectangle 3">
            <a:extLst>
              <a:ext uri="{FF2B5EF4-FFF2-40B4-BE49-F238E27FC236}">
                <a16:creationId xmlns:a16="http://schemas.microsoft.com/office/drawing/2014/main" id="{5443C0B7-C2B3-9953-2AD6-ECB1D94EA7BB}"/>
              </a:ext>
            </a:extLst>
          </p:cNvPr>
          <p:cNvSpPr>
            <a:spLocks noChangeArrowheads="1"/>
          </p:cNvSpPr>
          <p:nvPr/>
        </p:nvSpPr>
        <p:spPr bwMode="auto">
          <a:xfrm>
            <a:off x="2411413" y="1700213"/>
            <a:ext cx="41687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MX" altLang="es-419" sz="2000">
                <a:solidFill>
                  <a:srgbClr val="FFFF00"/>
                </a:solidFill>
              </a:rPr>
              <a:t>LOS SANTOS DEFIENDE LA LEY</a:t>
            </a:r>
            <a:endParaRPr lang="en-US" altLang="es-419" sz="2000">
              <a:solidFill>
                <a:srgbClr val="FFFF00"/>
              </a:solidFill>
            </a:endParaRPr>
          </a:p>
        </p:txBody>
      </p:sp>
      <p:grpSp>
        <p:nvGrpSpPr>
          <p:cNvPr id="1571846" name="Group 6">
            <a:extLst>
              <a:ext uri="{FF2B5EF4-FFF2-40B4-BE49-F238E27FC236}">
                <a16:creationId xmlns:a16="http://schemas.microsoft.com/office/drawing/2014/main" id="{20EC646D-C0D2-2B99-69FE-AFFA0D81BF21}"/>
              </a:ext>
            </a:extLst>
          </p:cNvPr>
          <p:cNvGrpSpPr>
            <a:grpSpLocks/>
          </p:cNvGrpSpPr>
          <p:nvPr/>
        </p:nvGrpSpPr>
        <p:grpSpPr bwMode="auto">
          <a:xfrm>
            <a:off x="250825" y="404813"/>
            <a:ext cx="4105275" cy="908050"/>
            <a:chOff x="385" y="164"/>
            <a:chExt cx="2586" cy="572"/>
          </a:xfrm>
        </p:grpSpPr>
        <p:sp>
          <p:nvSpPr>
            <p:cNvPr id="1571847" name="WordArt 7">
              <a:extLst>
                <a:ext uri="{FF2B5EF4-FFF2-40B4-BE49-F238E27FC236}">
                  <a16:creationId xmlns:a16="http://schemas.microsoft.com/office/drawing/2014/main" id="{A46DC544-2635-644C-FAA6-ED5486E38C55}"/>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571848" name="WordArt 8">
              <a:extLst>
                <a:ext uri="{FF2B5EF4-FFF2-40B4-BE49-F238E27FC236}">
                  <a16:creationId xmlns:a16="http://schemas.microsoft.com/office/drawing/2014/main" id="{31F6BCA3-FC6F-0B3B-6F6E-616A3821A83C}"/>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571849" name="WordArt 9">
              <a:extLst>
                <a:ext uri="{FF2B5EF4-FFF2-40B4-BE49-F238E27FC236}">
                  <a16:creationId xmlns:a16="http://schemas.microsoft.com/office/drawing/2014/main" id="{1A6736A4-D0FC-598D-460A-653B33F9D4F6}"/>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571850" name="WordArt 10">
            <a:extLst>
              <a:ext uri="{FF2B5EF4-FFF2-40B4-BE49-F238E27FC236}">
                <a16:creationId xmlns:a16="http://schemas.microsoft.com/office/drawing/2014/main" id="{90D90553-C38A-5868-E349-0FF64812A334}"/>
              </a:ext>
            </a:extLst>
          </p:cNvPr>
          <p:cNvSpPr>
            <a:spLocks noChangeArrowheads="1" noChangeShapeType="1" noTextEdit="1"/>
          </p:cNvSpPr>
          <p:nvPr/>
        </p:nvSpPr>
        <p:spPr bwMode="auto">
          <a:xfrm>
            <a:off x="4500563" y="1223963"/>
            <a:ext cx="417671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19. La Ley de Dios</a:t>
            </a:r>
          </a:p>
        </p:txBody>
      </p:sp>
      <p:pic>
        <p:nvPicPr>
          <p:cNvPr id="1571853" name="Picture 13">
            <a:extLst>
              <a:ext uri="{FF2B5EF4-FFF2-40B4-BE49-F238E27FC236}">
                <a16:creationId xmlns:a16="http://schemas.microsoft.com/office/drawing/2014/main" id="{C00229A1-ABE8-434A-1A84-0FBC6DAFB6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57338"/>
            <a:ext cx="4392613" cy="43926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59522" name="Rectangle 2">
            <a:extLst>
              <a:ext uri="{FF2B5EF4-FFF2-40B4-BE49-F238E27FC236}">
                <a16:creationId xmlns:a16="http://schemas.microsoft.com/office/drawing/2014/main" id="{6E0570EE-C98A-CFC5-7C68-0456E076754B}"/>
              </a:ext>
            </a:extLst>
          </p:cNvPr>
          <p:cNvSpPr>
            <a:spLocks noChangeArrowheads="1"/>
          </p:cNvSpPr>
          <p:nvPr/>
        </p:nvSpPr>
        <p:spPr bwMode="auto">
          <a:xfrm>
            <a:off x="1042988" y="2100263"/>
            <a:ext cx="72009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000"/>
              <a:t>En la ley de Dios, la escritura presenta los atributos divinos. Semejanza de Dios, “ la ley de Jehová es perfecta” el precepto de Jehová es puro” (Sal. 19:7,8). “la le ley a la verdad es santa, y el mandamiento santo,  justo y bueno” (Rom. 7:12).</a:t>
            </a:r>
            <a:endParaRPr lang="en-US" altLang="es-419" sz="2000"/>
          </a:p>
        </p:txBody>
      </p:sp>
      <p:sp>
        <p:nvSpPr>
          <p:cNvPr id="1259523" name="Rectangle 3">
            <a:extLst>
              <a:ext uri="{FF2B5EF4-FFF2-40B4-BE49-F238E27FC236}">
                <a16:creationId xmlns:a16="http://schemas.microsoft.com/office/drawing/2014/main" id="{55AD764E-7734-1C67-C6B0-12808A617EFE}"/>
              </a:ext>
            </a:extLst>
          </p:cNvPr>
          <p:cNvSpPr>
            <a:spLocks noChangeArrowheads="1"/>
          </p:cNvSpPr>
          <p:nvPr/>
        </p:nvSpPr>
        <p:spPr bwMode="auto">
          <a:xfrm>
            <a:off x="1116013" y="1519238"/>
            <a:ext cx="69262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MX" altLang="es-419" sz="2000">
                <a:solidFill>
                  <a:srgbClr val="FFFF00"/>
                </a:solidFill>
              </a:rPr>
              <a:t>UN REFLEJO  DEL CARÁCTER DEL DADOR DE LA LEY</a:t>
            </a:r>
            <a:endParaRPr lang="en-US" altLang="es-419" sz="2000">
              <a:solidFill>
                <a:srgbClr val="FFFF00"/>
              </a:solidFill>
            </a:endParaRPr>
          </a:p>
        </p:txBody>
      </p:sp>
      <p:sp>
        <p:nvSpPr>
          <p:cNvPr id="1259524" name="Rectangle 4">
            <a:extLst>
              <a:ext uri="{FF2B5EF4-FFF2-40B4-BE49-F238E27FC236}">
                <a16:creationId xmlns:a16="http://schemas.microsoft.com/office/drawing/2014/main" id="{3F75770A-CB31-003F-0A5D-DF846F0E7384}"/>
              </a:ext>
            </a:extLst>
          </p:cNvPr>
          <p:cNvSpPr>
            <a:spLocks noChangeArrowheads="1"/>
          </p:cNvSpPr>
          <p:nvPr/>
        </p:nvSpPr>
        <p:spPr bwMode="auto">
          <a:xfrm>
            <a:off x="971550" y="3805238"/>
            <a:ext cx="72009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000"/>
              <a:t>Todos los mandamientos son verdad. Hace mucho que he entendido tus testimonios, que para siempre los has establecidos” (Sal. 119:151). En verdad, “ todos los mandamientos son justicia” ( Sal. 119: 172).</a:t>
            </a:r>
          </a:p>
        </p:txBody>
      </p:sp>
      <p:grpSp>
        <p:nvGrpSpPr>
          <p:cNvPr id="1259527" name="Group 7">
            <a:extLst>
              <a:ext uri="{FF2B5EF4-FFF2-40B4-BE49-F238E27FC236}">
                <a16:creationId xmlns:a16="http://schemas.microsoft.com/office/drawing/2014/main" id="{2DAEFA08-F5FA-D518-153B-20697D9D0F80}"/>
              </a:ext>
            </a:extLst>
          </p:cNvPr>
          <p:cNvGrpSpPr>
            <a:grpSpLocks/>
          </p:cNvGrpSpPr>
          <p:nvPr/>
        </p:nvGrpSpPr>
        <p:grpSpPr bwMode="auto">
          <a:xfrm>
            <a:off x="250825" y="333375"/>
            <a:ext cx="4105275" cy="908050"/>
            <a:chOff x="385" y="164"/>
            <a:chExt cx="2586" cy="572"/>
          </a:xfrm>
        </p:grpSpPr>
        <p:sp>
          <p:nvSpPr>
            <p:cNvPr id="1259528" name="WordArt 8">
              <a:extLst>
                <a:ext uri="{FF2B5EF4-FFF2-40B4-BE49-F238E27FC236}">
                  <a16:creationId xmlns:a16="http://schemas.microsoft.com/office/drawing/2014/main" id="{A35D3F4E-E77F-A71A-EE8E-5EDCBB3154FD}"/>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259529" name="WordArt 9">
              <a:extLst>
                <a:ext uri="{FF2B5EF4-FFF2-40B4-BE49-F238E27FC236}">
                  <a16:creationId xmlns:a16="http://schemas.microsoft.com/office/drawing/2014/main" id="{2A24E38A-DF38-3636-AF27-D2800F99D41A}"/>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259530" name="WordArt 10">
              <a:extLst>
                <a:ext uri="{FF2B5EF4-FFF2-40B4-BE49-F238E27FC236}">
                  <a16:creationId xmlns:a16="http://schemas.microsoft.com/office/drawing/2014/main" id="{102C4386-A1D2-3863-7D72-8349C1BEFDB1}"/>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259531" name="WordArt 11">
            <a:extLst>
              <a:ext uri="{FF2B5EF4-FFF2-40B4-BE49-F238E27FC236}">
                <a16:creationId xmlns:a16="http://schemas.microsoft.com/office/drawing/2014/main" id="{AE3E7489-22F2-70F1-9487-42527B9882B9}"/>
              </a:ext>
            </a:extLst>
          </p:cNvPr>
          <p:cNvSpPr>
            <a:spLocks noChangeArrowheads="1" noChangeShapeType="1" noTextEdit="1"/>
          </p:cNvSpPr>
          <p:nvPr/>
        </p:nvSpPr>
        <p:spPr bwMode="auto">
          <a:xfrm>
            <a:off x="4500563" y="1152525"/>
            <a:ext cx="417671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19. La Ley de Dios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71811" name="Rectangle 3">
            <a:extLst>
              <a:ext uri="{FF2B5EF4-FFF2-40B4-BE49-F238E27FC236}">
                <a16:creationId xmlns:a16="http://schemas.microsoft.com/office/drawing/2014/main" id="{83EA278E-B06E-18C2-9836-42B3E6DBF64B}"/>
              </a:ext>
            </a:extLst>
          </p:cNvPr>
          <p:cNvSpPr>
            <a:spLocks noChangeArrowheads="1"/>
          </p:cNvSpPr>
          <p:nvPr/>
        </p:nvSpPr>
        <p:spPr bwMode="auto">
          <a:xfrm>
            <a:off x="2051050" y="1773238"/>
            <a:ext cx="41687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MX" altLang="es-419" sz="2000">
                <a:solidFill>
                  <a:srgbClr val="FFFF00"/>
                </a:solidFill>
              </a:rPr>
              <a:t>LOS SANTOS DEFIENDE LA LEY</a:t>
            </a:r>
            <a:endParaRPr lang="en-US" altLang="es-419" sz="2000">
              <a:solidFill>
                <a:srgbClr val="FFFF00"/>
              </a:solidFill>
            </a:endParaRPr>
          </a:p>
        </p:txBody>
      </p:sp>
      <p:sp>
        <p:nvSpPr>
          <p:cNvPr id="1271812" name="Rectangle 4">
            <a:extLst>
              <a:ext uri="{FF2B5EF4-FFF2-40B4-BE49-F238E27FC236}">
                <a16:creationId xmlns:a16="http://schemas.microsoft.com/office/drawing/2014/main" id="{7F716470-00B2-F238-20B2-289F687018F9}"/>
              </a:ext>
            </a:extLst>
          </p:cNvPr>
          <p:cNvSpPr>
            <a:spLocks noChangeArrowheads="1"/>
          </p:cNvSpPr>
          <p:nvPr/>
        </p:nvSpPr>
        <p:spPr bwMode="auto">
          <a:xfrm>
            <a:off x="3779838" y="2268538"/>
            <a:ext cx="5003800"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000"/>
              <a:t>En preparación para la segunda venida, este grupo de creyentes proclaman el evangelio, llamando a otros a adorar al Señor como Creador (Apoc. 14: 6,7) los que adoran a Dios en ese amor, le obedecerán; el apóstol Juan declaro: este es el amor de Dios, que guardemos sus mandamientos: y sus mandamientos no son gravosos” ( 1 Juan 5:3).</a:t>
            </a:r>
          </a:p>
        </p:txBody>
      </p:sp>
      <p:grpSp>
        <p:nvGrpSpPr>
          <p:cNvPr id="1271814" name="Group 6">
            <a:extLst>
              <a:ext uri="{FF2B5EF4-FFF2-40B4-BE49-F238E27FC236}">
                <a16:creationId xmlns:a16="http://schemas.microsoft.com/office/drawing/2014/main" id="{04E937A8-188F-9FC3-BFF0-0DFB6E8600B0}"/>
              </a:ext>
            </a:extLst>
          </p:cNvPr>
          <p:cNvGrpSpPr>
            <a:grpSpLocks/>
          </p:cNvGrpSpPr>
          <p:nvPr/>
        </p:nvGrpSpPr>
        <p:grpSpPr bwMode="auto">
          <a:xfrm>
            <a:off x="250825" y="549275"/>
            <a:ext cx="4105275" cy="908050"/>
            <a:chOff x="385" y="164"/>
            <a:chExt cx="2586" cy="572"/>
          </a:xfrm>
        </p:grpSpPr>
        <p:sp>
          <p:nvSpPr>
            <p:cNvPr id="1271815" name="WordArt 7">
              <a:extLst>
                <a:ext uri="{FF2B5EF4-FFF2-40B4-BE49-F238E27FC236}">
                  <a16:creationId xmlns:a16="http://schemas.microsoft.com/office/drawing/2014/main" id="{F18BFE51-A8A9-C23D-9C73-FEF13D4555E5}"/>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271816" name="WordArt 8">
              <a:extLst>
                <a:ext uri="{FF2B5EF4-FFF2-40B4-BE49-F238E27FC236}">
                  <a16:creationId xmlns:a16="http://schemas.microsoft.com/office/drawing/2014/main" id="{F1D55765-E2D4-FB38-4275-019249F40DC8}"/>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271817" name="WordArt 9">
              <a:extLst>
                <a:ext uri="{FF2B5EF4-FFF2-40B4-BE49-F238E27FC236}">
                  <a16:creationId xmlns:a16="http://schemas.microsoft.com/office/drawing/2014/main" id="{61F8FD71-E793-5FFE-8A7A-14E8A1154553}"/>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271818" name="WordArt 10">
            <a:extLst>
              <a:ext uri="{FF2B5EF4-FFF2-40B4-BE49-F238E27FC236}">
                <a16:creationId xmlns:a16="http://schemas.microsoft.com/office/drawing/2014/main" id="{E8CE1276-C818-5957-2052-E46AF4A8334D}"/>
              </a:ext>
            </a:extLst>
          </p:cNvPr>
          <p:cNvSpPr>
            <a:spLocks noChangeArrowheads="1" noChangeShapeType="1" noTextEdit="1"/>
          </p:cNvSpPr>
          <p:nvPr/>
        </p:nvSpPr>
        <p:spPr bwMode="auto">
          <a:xfrm>
            <a:off x="4500563" y="1368425"/>
            <a:ext cx="417671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19. La Ley de Dios</a:t>
            </a:r>
          </a:p>
        </p:txBody>
      </p:sp>
      <p:pic>
        <p:nvPicPr>
          <p:cNvPr id="1271821" name="Picture 13">
            <a:extLst>
              <a:ext uri="{FF2B5EF4-FFF2-40B4-BE49-F238E27FC236}">
                <a16:creationId xmlns:a16="http://schemas.microsoft.com/office/drawing/2014/main" id="{40318AD5-F4E6-A9E8-7514-1F4E24DF1D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76475"/>
            <a:ext cx="4105275" cy="34258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45506" name="Rectangle 2">
            <a:extLst>
              <a:ext uri="{FF2B5EF4-FFF2-40B4-BE49-F238E27FC236}">
                <a16:creationId xmlns:a16="http://schemas.microsoft.com/office/drawing/2014/main" id="{BDBB1B77-D3F4-74A5-6342-5CDC4BE85E86}"/>
              </a:ext>
            </a:extLst>
          </p:cNvPr>
          <p:cNvSpPr>
            <a:spLocks noChangeArrowheads="1"/>
          </p:cNvSpPr>
          <p:nvPr/>
        </p:nvSpPr>
        <p:spPr bwMode="auto">
          <a:xfrm>
            <a:off x="466725" y="2062163"/>
            <a:ext cx="835342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000"/>
              <a:t>El juicio de Dios consiste en las siete ultimas plagas que caen sobre los desobedientes, se origina el templo “ del tabernáculo del testimonio” en el cielo ( Apoc. 15:5). </a:t>
            </a:r>
            <a:endParaRPr lang="en-US" altLang="es-419" sz="2000"/>
          </a:p>
        </p:txBody>
      </p:sp>
      <p:sp>
        <p:nvSpPr>
          <p:cNvPr id="1045507" name="Rectangle 3">
            <a:extLst>
              <a:ext uri="{FF2B5EF4-FFF2-40B4-BE49-F238E27FC236}">
                <a16:creationId xmlns:a16="http://schemas.microsoft.com/office/drawing/2014/main" id="{51936025-CF20-FB31-0B2C-535D1753CDB4}"/>
              </a:ext>
            </a:extLst>
          </p:cNvPr>
          <p:cNvSpPr>
            <a:spLocks noChangeArrowheads="1"/>
          </p:cNvSpPr>
          <p:nvPr/>
        </p:nvSpPr>
        <p:spPr bwMode="auto">
          <a:xfrm>
            <a:off x="2378075" y="1592263"/>
            <a:ext cx="40655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MX" altLang="es-419" sz="2000">
                <a:solidFill>
                  <a:srgbClr val="FFFF00"/>
                </a:solidFill>
              </a:rPr>
              <a:t>L0S JUICIOS DE DIOS Y LA LEY</a:t>
            </a:r>
            <a:endParaRPr lang="en-US" altLang="es-419" sz="2000">
              <a:solidFill>
                <a:srgbClr val="FFFF00"/>
              </a:solidFill>
            </a:endParaRPr>
          </a:p>
        </p:txBody>
      </p:sp>
      <p:sp>
        <p:nvSpPr>
          <p:cNvPr id="1045508" name="Rectangle 4">
            <a:extLst>
              <a:ext uri="{FF2B5EF4-FFF2-40B4-BE49-F238E27FC236}">
                <a16:creationId xmlns:a16="http://schemas.microsoft.com/office/drawing/2014/main" id="{D078E38B-2EE7-FC8D-E0D8-A523BFE935EF}"/>
              </a:ext>
            </a:extLst>
          </p:cNvPr>
          <p:cNvSpPr>
            <a:spLocks noChangeArrowheads="1"/>
          </p:cNvSpPr>
          <p:nvPr/>
        </p:nvSpPr>
        <p:spPr bwMode="auto">
          <a:xfrm>
            <a:off x="468313" y="4583113"/>
            <a:ext cx="8424862"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000"/>
              <a:t>El hecho de que los juicios del tiempo del fin se hallan ínfimamente relacionados con la trasgresión de la ley de Dios, añade evidencia a favor de la perpetuidad de los Diez Mandamientos.</a:t>
            </a:r>
            <a:endParaRPr lang="en-US" altLang="es-419" sz="2000"/>
          </a:p>
        </p:txBody>
      </p:sp>
      <p:sp>
        <p:nvSpPr>
          <p:cNvPr id="1045509" name="Rectangle 5">
            <a:extLst>
              <a:ext uri="{FF2B5EF4-FFF2-40B4-BE49-F238E27FC236}">
                <a16:creationId xmlns:a16="http://schemas.microsoft.com/office/drawing/2014/main" id="{F4556AC9-8ACA-2CEF-302C-A96AC3682132}"/>
              </a:ext>
            </a:extLst>
          </p:cNvPr>
          <p:cNvSpPr>
            <a:spLocks noChangeArrowheads="1"/>
          </p:cNvSpPr>
          <p:nvPr/>
        </p:nvSpPr>
        <p:spPr bwMode="auto">
          <a:xfrm>
            <a:off x="468313" y="3036888"/>
            <a:ext cx="8351837"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000"/>
              <a:t>Se lo llamaba así  porque el tabernáculo contenía “ el arca del testimonio” (Exod. 26:34) la cual contenía las tablas de “ testimonio” (Eso. 31:18) vemos así que los Diez Mandamientos son el “testimonio”, el testigo de la humanidad de la voluntad divina (Eso. 34:28,29).</a:t>
            </a:r>
            <a:endParaRPr lang="en-US" altLang="es-419" sz="2000"/>
          </a:p>
        </p:txBody>
      </p:sp>
      <p:grpSp>
        <p:nvGrpSpPr>
          <p:cNvPr id="1045511" name="Group 7">
            <a:extLst>
              <a:ext uri="{FF2B5EF4-FFF2-40B4-BE49-F238E27FC236}">
                <a16:creationId xmlns:a16="http://schemas.microsoft.com/office/drawing/2014/main" id="{096C7333-DCD3-97AE-AA10-78D05AF3B701}"/>
              </a:ext>
            </a:extLst>
          </p:cNvPr>
          <p:cNvGrpSpPr>
            <a:grpSpLocks/>
          </p:cNvGrpSpPr>
          <p:nvPr/>
        </p:nvGrpSpPr>
        <p:grpSpPr bwMode="auto">
          <a:xfrm>
            <a:off x="466725" y="404813"/>
            <a:ext cx="4105275" cy="908050"/>
            <a:chOff x="385" y="164"/>
            <a:chExt cx="2586" cy="572"/>
          </a:xfrm>
        </p:grpSpPr>
        <p:sp>
          <p:nvSpPr>
            <p:cNvPr id="1045512" name="WordArt 8">
              <a:extLst>
                <a:ext uri="{FF2B5EF4-FFF2-40B4-BE49-F238E27FC236}">
                  <a16:creationId xmlns:a16="http://schemas.microsoft.com/office/drawing/2014/main" id="{D43DE64B-F18A-4F5E-6CB9-22147CDAF1B4}"/>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045513" name="WordArt 9">
              <a:extLst>
                <a:ext uri="{FF2B5EF4-FFF2-40B4-BE49-F238E27FC236}">
                  <a16:creationId xmlns:a16="http://schemas.microsoft.com/office/drawing/2014/main" id="{73BEE768-D7DD-6427-259E-685C30B4689C}"/>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045514" name="WordArt 10">
              <a:extLst>
                <a:ext uri="{FF2B5EF4-FFF2-40B4-BE49-F238E27FC236}">
                  <a16:creationId xmlns:a16="http://schemas.microsoft.com/office/drawing/2014/main" id="{49D2BEC1-5F68-129E-19C3-82A46D942909}"/>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045515" name="WordArt 11">
            <a:extLst>
              <a:ext uri="{FF2B5EF4-FFF2-40B4-BE49-F238E27FC236}">
                <a16:creationId xmlns:a16="http://schemas.microsoft.com/office/drawing/2014/main" id="{DA265C28-2DEB-B223-1AA1-52E2ACB65514}"/>
              </a:ext>
            </a:extLst>
          </p:cNvPr>
          <p:cNvSpPr>
            <a:spLocks noChangeArrowheads="1" noChangeShapeType="1" noTextEdit="1"/>
          </p:cNvSpPr>
          <p:nvPr/>
        </p:nvSpPr>
        <p:spPr bwMode="auto">
          <a:xfrm>
            <a:off x="4716463" y="1223963"/>
            <a:ext cx="417671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19. La Ley de Dios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72834" name="Rectangle 2">
            <a:extLst>
              <a:ext uri="{FF2B5EF4-FFF2-40B4-BE49-F238E27FC236}">
                <a16:creationId xmlns:a16="http://schemas.microsoft.com/office/drawing/2014/main" id="{5A09223A-7F6E-F101-814F-EE8E7F45C5CF}"/>
              </a:ext>
            </a:extLst>
          </p:cNvPr>
          <p:cNvSpPr>
            <a:spLocks noChangeArrowheads="1"/>
          </p:cNvSpPr>
          <p:nvPr/>
        </p:nvSpPr>
        <p:spPr bwMode="auto">
          <a:xfrm>
            <a:off x="4067175" y="4062413"/>
            <a:ext cx="475297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000"/>
              <a:t>El arca del pacto que se hallaba en el santuario celestial es el arca original que contenía las palabras del pacto eterno – el Decálogo original. </a:t>
            </a:r>
          </a:p>
        </p:txBody>
      </p:sp>
      <p:sp>
        <p:nvSpPr>
          <p:cNvPr id="1272835" name="Rectangle 3">
            <a:extLst>
              <a:ext uri="{FF2B5EF4-FFF2-40B4-BE49-F238E27FC236}">
                <a16:creationId xmlns:a16="http://schemas.microsoft.com/office/drawing/2014/main" id="{7376EDC3-9AB2-C8CB-0B05-EC19BF7AD58A}"/>
              </a:ext>
            </a:extLst>
          </p:cNvPr>
          <p:cNvSpPr>
            <a:spLocks noChangeArrowheads="1"/>
          </p:cNvSpPr>
          <p:nvPr/>
        </p:nvSpPr>
        <p:spPr bwMode="auto">
          <a:xfrm>
            <a:off x="2268538" y="1830388"/>
            <a:ext cx="40655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MX" altLang="es-419" sz="2000">
                <a:solidFill>
                  <a:srgbClr val="FFFF00"/>
                </a:solidFill>
              </a:rPr>
              <a:t>L0S JUICIOS DE DIOS Y LA LEY</a:t>
            </a:r>
            <a:endParaRPr lang="en-US" altLang="es-419" sz="2000">
              <a:solidFill>
                <a:srgbClr val="FFFF00"/>
              </a:solidFill>
            </a:endParaRPr>
          </a:p>
        </p:txBody>
      </p:sp>
      <p:sp>
        <p:nvSpPr>
          <p:cNvPr id="1272836" name="Rectangle 4">
            <a:extLst>
              <a:ext uri="{FF2B5EF4-FFF2-40B4-BE49-F238E27FC236}">
                <a16:creationId xmlns:a16="http://schemas.microsoft.com/office/drawing/2014/main" id="{14B9698A-B675-5EC3-F72F-2C08D8EC6A1D}"/>
              </a:ext>
            </a:extLst>
          </p:cNvPr>
          <p:cNvSpPr>
            <a:spLocks noChangeArrowheads="1"/>
          </p:cNvSpPr>
          <p:nvPr/>
        </p:nvSpPr>
        <p:spPr bwMode="auto">
          <a:xfrm>
            <a:off x="4140200" y="2190750"/>
            <a:ext cx="467995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000"/>
              <a:t>La expresión arca del pacto  designaba el arca del santuario terrenal, la cual contenía las tablas con “ las palabras del pacto”, los Diez Mandamientos (Eso. 34: 27). </a:t>
            </a:r>
            <a:endParaRPr lang="en-US" altLang="es-419" sz="2000"/>
          </a:p>
        </p:txBody>
      </p:sp>
      <p:grpSp>
        <p:nvGrpSpPr>
          <p:cNvPr id="1272838" name="Group 6">
            <a:extLst>
              <a:ext uri="{FF2B5EF4-FFF2-40B4-BE49-F238E27FC236}">
                <a16:creationId xmlns:a16="http://schemas.microsoft.com/office/drawing/2014/main" id="{57B1131A-6E6B-1F29-E5A3-4D8075C36B35}"/>
              </a:ext>
            </a:extLst>
          </p:cNvPr>
          <p:cNvGrpSpPr>
            <a:grpSpLocks/>
          </p:cNvGrpSpPr>
          <p:nvPr/>
        </p:nvGrpSpPr>
        <p:grpSpPr bwMode="auto">
          <a:xfrm>
            <a:off x="179388" y="620713"/>
            <a:ext cx="4105275" cy="908050"/>
            <a:chOff x="385" y="164"/>
            <a:chExt cx="2586" cy="572"/>
          </a:xfrm>
        </p:grpSpPr>
        <p:sp>
          <p:nvSpPr>
            <p:cNvPr id="1272839" name="WordArt 7">
              <a:extLst>
                <a:ext uri="{FF2B5EF4-FFF2-40B4-BE49-F238E27FC236}">
                  <a16:creationId xmlns:a16="http://schemas.microsoft.com/office/drawing/2014/main" id="{4246B56A-69FB-922E-B8E8-BC94AFDE030D}"/>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272840" name="WordArt 8">
              <a:extLst>
                <a:ext uri="{FF2B5EF4-FFF2-40B4-BE49-F238E27FC236}">
                  <a16:creationId xmlns:a16="http://schemas.microsoft.com/office/drawing/2014/main" id="{1AF96DB1-7FAF-DF27-4660-7C5E1A8AB3F5}"/>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272841" name="WordArt 9">
              <a:extLst>
                <a:ext uri="{FF2B5EF4-FFF2-40B4-BE49-F238E27FC236}">
                  <a16:creationId xmlns:a16="http://schemas.microsoft.com/office/drawing/2014/main" id="{D3F5FDBD-3040-05ED-4D38-C16B80E7BE01}"/>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272842" name="WordArt 10">
            <a:extLst>
              <a:ext uri="{FF2B5EF4-FFF2-40B4-BE49-F238E27FC236}">
                <a16:creationId xmlns:a16="http://schemas.microsoft.com/office/drawing/2014/main" id="{FA92788D-8316-4FFF-B1E2-29DA370A8411}"/>
              </a:ext>
            </a:extLst>
          </p:cNvPr>
          <p:cNvSpPr>
            <a:spLocks noChangeArrowheads="1" noChangeShapeType="1" noTextEdit="1"/>
          </p:cNvSpPr>
          <p:nvPr/>
        </p:nvSpPr>
        <p:spPr bwMode="auto">
          <a:xfrm>
            <a:off x="4429125" y="1439863"/>
            <a:ext cx="4176713"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19. La Ley de Dios</a:t>
            </a:r>
          </a:p>
        </p:txBody>
      </p:sp>
      <p:pic>
        <p:nvPicPr>
          <p:cNvPr id="1272845" name="Picture 13">
            <a:extLst>
              <a:ext uri="{FF2B5EF4-FFF2-40B4-BE49-F238E27FC236}">
                <a16:creationId xmlns:a16="http://schemas.microsoft.com/office/drawing/2014/main" id="{650E0EA2-F512-D0D7-65C3-AF85DE7DA7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700213"/>
            <a:ext cx="3668713" cy="42211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572866" name="Rectangle 2">
            <a:extLst>
              <a:ext uri="{FF2B5EF4-FFF2-40B4-BE49-F238E27FC236}">
                <a16:creationId xmlns:a16="http://schemas.microsoft.com/office/drawing/2014/main" id="{5A0CDDD7-9841-CEA5-7A8D-5BD6BCB32AC4}"/>
              </a:ext>
            </a:extLst>
          </p:cNvPr>
          <p:cNvSpPr>
            <a:spLocks noChangeArrowheads="1"/>
          </p:cNvSpPr>
          <p:nvPr/>
        </p:nvSpPr>
        <p:spPr bwMode="auto">
          <a:xfrm>
            <a:off x="3492500" y="1789113"/>
            <a:ext cx="4824413"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000"/>
              <a:t>Es claro, entonces, que el tiempo de los juicios finales que Dios envía sobre el mundo ( Apoc. 11:18) esta relacionado con la apertura del templo celestial, con su punto focal en el arca que contiene los Diez Mandamientos; en verdad, esta escena constituye un cuadro apropiado de la magnificación de la ley de Dios como la norma del juicio.</a:t>
            </a:r>
          </a:p>
        </p:txBody>
      </p:sp>
      <p:grpSp>
        <p:nvGrpSpPr>
          <p:cNvPr id="1572868" name="Group 4">
            <a:extLst>
              <a:ext uri="{FF2B5EF4-FFF2-40B4-BE49-F238E27FC236}">
                <a16:creationId xmlns:a16="http://schemas.microsoft.com/office/drawing/2014/main" id="{F0485BFC-98F4-3667-161F-128BE8398373}"/>
              </a:ext>
            </a:extLst>
          </p:cNvPr>
          <p:cNvGrpSpPr>
            <a:grpSpLocks/>
          </p:cNvGrpSpPr>
          <p:nvPr/>
        </p:nvGrpSpPr>
        <p:grpSpPr bwMode="auto">
          <a:xfrm>
            <a:off x="179388" y="407988"/>
            <a:ext cx="4105275" cy="908050"/>
            <a:chOff x="385" y="164"/>
            <a:chExt cx="2586" cy="572"/>
          </a:xfrm>
        </p:grpSpPr>
        <p:sp>
          <p:nvSpPr>
            <p:cNvPr id="1572869" name="WordArt 5">
              <a:extLst>
                <a:ext uri="{FF2B5EF4-FFF2-40B4-BE49-F238E27FC236}">
                  <a16:creationId xmlns:a16="http://schemas.microsoft.com/office/drawing/2014/main" id="{98112790-B359-A1F1-C847-488478B5DA22}"/>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572870" name="WordArt 6">
              <a:extLst>
                <a:ext uri="{FF2B5EF4-FFF2-40B4-BE49-F238E27FC236}">
                  <a16:creationId xmlns:a16="http://schemas.microsoft.com/office/drawing/2014/main" id="{43888B33-DD1F-82BB-9F62-5D290DC786AF}"/>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572871" name="WordArt 7">
              <a:extLst>
                <a:ext uri="{FF2B5EF4-FFF2-40B4-BE49-F238E27FC236}">
                  <a16:creationId xmlns:a16="http://schemas.microsoft.com/office/drawing/2014/main" id="{A04F1C4E-CB67-BA70-B1FA-37E1960E2BB7}"/>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572872" name="WordArt 8">
            <a:extLst>
              <a:ext uri="{FF2B5EF4-FFF2-40B4-BE49-F238E27FC236}">
                <a16:creationId xmlns:a16="http://schemas.microsoft.com/office/drawing/2014/main" id="{B1DB287C-7E3D-7599-7188-98C9941C383E}"/>
              </a:ext>
            </a:extLst>
          </p:cNvPr>
          <p:cNvSpPr>
            <a:spLocks noChangeArrowheads="1" noChangeShapeType="1" noTextEdit="1"/>
          </p:cNvSpPr>
          <p:nvPr/>
        </p:nvSpPr>
        <p:spPr bwMode="auto">
          <a:xfrm>
            <a:off x="4429125" y="1227138"/>
            <a:ext cx="4176713"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19. La Ley de Dios</a:t>
            </a:r>
          </a:p>
        </p:txBody>
      </p:sp>
      <p:pic>
        <p:nvPicPr>
          <p:cNvPr id="1572875" name="Picture 11">
            <a:extLst>
              <a:ext uri="{FF2B5EF4-FFF2-40B4-BE49-F238E27FC236}">
                <a16:creationId xmlns:a16="http://schemas.microsoft.com/office/drawing/2014/main" id="{19525FF8-B60A-E060-2CF7-C9AACFDE62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 y="1773238"/>
            <a:ext cx="3816350" cy="34258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44482" name="Rectangle 2">
            <a:extLst>
              <a:ext uri="{FF2B5EF4-FFF2-40B4-BE49-F238E27FC236}">
                <a16:creationId xmlns:a16="http://schemas.microsoft.com/office/drawing/2014/main" id="{279ABB9F-2C8C-4C05-CFD4-A58A6B17900A}"/>
              </a:ext>
            </a:extLst>
          </p:cNvPr>
          <p:cNvSpPr>
            <a:spLocks noChangeArrowheads="1"/>
          </p:cNvSpPr>
          <p:nvPr/>
        </p:nvSpPr>
        <p:spPr bwMode="auto">
          <a:xfrm>
            <a:off x="971550" y="2673350"/>
            <a:ext cx="7524750"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000"/>
              <a:t>La salvación es un don que llega a nosotros por  gracia por medio de la fe, no por las obras de ley ( Efe. 2:8). “ Ninguna obra de ley, ningún esfuerzo por mas admirable que sea, y ninguna obra buena- ya sean muchas o pocas, de sacrificio o no- pueden justificar de manera laguna al pecador ( Tito.3:5;  Rom. 3:20). A través de toda la escritura existe perfecta armonía entre la ley y el evangelio; ambos se exaltan mutuamente.</a:t>
            </a:r>
            <a:endParaRPr lang="en-US" altLang="es-419" sz="2000"/>
          </a:p>
        </p:txBody>
      </p:sp>
      <p:sp>
        <p:nvSpPr>
          <p:cNvPr id="1044483" name="Rectangle 3">
            <a:extLst>
              <a:ext uri="{FF2B5EF4-FFF2-40B4-BE49-F238E27FC236}">
                <a16:creationId xmlns:a16="http://schemas.microsoft.com/office/drawing/2014/main" id="{F9442BE4-169F-5031-7758-3A5397D61EEF}"/>
              </a:ext>
            </a:extLst>
          </p:cNvPr>
          <p:cNvSpPr>
            <a:spLocks noChangeArrowheads="1"/>
          </p:cNvSpPr>
          <p:nvPr/>
        </p:nvSpPr>
        <p:spPr bwMode="auto">
          <a:xfrm>
            <a:off x="2987675" y="2276475"/>
            <a:ext cx="32353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MX" altLang="es-419" sz="2000">
                <a:solidFill>
                  <a:srgbClr val="FFFF00"/>
                </a:solidFill>
              </a:rPr>
              <a:t>LA LEY DEL EVANGELIO</a:t>
            </a:r>
            <a:endParaRPr lang="en-US" altLang="es-419" sz="2000">
              <a:solidFill>
                <a:srgbClr val="FFFF00"/>
              </a:solidFill>
            </a:endParaRPr>
          </a:p>
        </p:txBody>
      </p:sp>
      <p:grpSp>
        <p:nvGrpSpPr>
          <p:cNvPr id="1044485" name="Group 5">
            <a:extLst>
              <a:ext uri="{FF2B5EF4-FFF2-40B4-BE49-F238E27FC236}">
                <a16:creationId xmlns:a16="http://schemas.microsoft.com/office/drawing/2014/main" id="{EB082920-E3A8-E239-62AD-6380E0B3318D}"/>
              </a:ext>
            </a:extLst>
          </p:cNvPr>
          <p:cNvGrpSpPr>
            <a:grpSpLocks/>
          </p:cNvGrpSpPr>
          <p:nvPr/>
        </p:nvGrpSpPr>
        <p:grpSpPr bwMode="auto">
          <a:xfrm>
            <a:off x="179388" y="476250"/>
            <a:ext cx="4105275" cy="908050"/>
            <a:chOff x="385" y="164"/>
            <a:chExt cx="2586" cy="572"/>
          </a:xfrm>
        </p:grpSpPr>
        <p:sp>
          <p:nvSpPr>
            <p:cNvPr id="1044486" name="WordArt 6">
              <a:extLst>
                <a:ext uri="{FF2B5EF4-FFF2-40B4-BE49-F238E27FC236}">
                  <a16:creationId xmlns:a16="http://schemas.microsoft.com/office/drawing/2014/main" id="{8930E20C-E9F3-5EBE-C9C8-38173D27DDAF}"/>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044487" name="WordArt 7">
              <a:extLst>
                <a:ext uri="{FF2B5EF4-FFF2-40B4-BE49-F238E27FC236}">
                  <a16:creationId xmlns:a16="http://schemas.microsoft.com/office/drawing/2014/main" id="{9B990C66-DEB8-1663-C812-8944011A25FF}"/>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044488" name="WordArt 8">
              <a:extLst>
                <a:ext uri="{FF2B5EF4-FFF2-40B4-BE49-F238E27FC236}">
                  <a16:creationId xmlns:a16="http://schemas.microsoft.com/office/drawing/2014/main" id="{D91213E2-E848-3A7A-9E40-A15FCD9405C8}"/>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044489" name="WordArt 9">
            <a:extLst>
              <a:ext uri="{FF2B5EF4-FFF2-40B4-BE49-F238E27FC236}">
                <a16:creationId xmlns:a16="http://schemas.microsoft.com/office/drawing/2014/main" id="{D4B101DD-FC1E-D02E-E9ED-29631C0E49CE}"/>
              </a:ext>
            </a:extLst>
          </p:cNvPr>
          <p:cNvSpPr>
            <a:spLocks noChangeArrowheads="1" noChangeShapeType="1" noTextEdit="1"/>
          </p:cNvSpPr>
          <p:nvPr/>
        </p:nvSpPr>
        <p:spPr bwMode="auto">
          <a:xfrm>
            <a:off x="4429125" y="1295400"/>
            <a:ext cx="417671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19. La Ley de Dios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73858" name="Rectangle 2">
            <a:extLst>
              <a:ext uri="{FF2B5EF4-FFF2-40B4-BE49-F238E27FC236}">
                <a16:creationId xmlns:a16="http://schemas.microsoft.com/office/drawing/2014/main" id="{BF6CEED6-1D78-9CC1-258C-74312CC176F7}"/>
              </a:ext>
            </a:extLst>
          </p:cNvPr>
          <p:cNvSpPr>
            <a:spLocks noChangeArrowheads="1"/>
          </p:cNvSpPr>
          <p:nvPr/>
        </p:nvSpPr>
        <p:spPr bwMode="auto">
          <a:xfrm>
            <a:off x="539750" y="2855913"/>
            <a:ext cx="7993063" cy="169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100"/>
              <a:t>Cuando Adán y Eva pecaron supieron que sign8fica la culpa, el tenor y la necesidad ( Gen. 3:10) en respuesta a la necesidad, Dios anulo la ley que los condenaba; en cambio, les ofreció el evangelio que les restauraría la comunión con el y la obediencia de su santa ley. </a:t>
            </a:r>
            <a:endParaRPr lang="en-US" altLang="es-419" sz="2100"/>
          </a:p>
        </p:txBody>
      </p:sp>
      <p:sp>
        <p:nvSpPr>
          <p:cNvPr id="1273859" name="Rectangle 3">
            <a:extLst>
              <a:ext uri="{FF2B5EF4-FFF2-40B4-BE49-F238E27FC236}">
                <a16:creationId xmlns:a16="http://schemas.microsoft.com/office/drawing/2014/main" id="{C898A015-ABF4-B883-1884-4F5C265C38B5}"/>
              </a:ext>
            </a:extLst>
          </p:cNvPr>
          <p:cNvSpPr>
            <a:spLocks noChangeArrowheads="1"/>
          </p:cNvSpPr>
          <p:nvPr/>
        </p:nvSpPr>
        <p:spPr bwMode="auto">
          <a:xfrm>
            <a:off x="1692275" y="1844675"/>
            <a:ext cx="51974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MX" altLang="es-419" sz="2000">
                <a:solidFill>
                  <a:srgbClr val="FFFF00"/>
                </a:solidFill>
              </a:rPr>
              <a:t>LA LEY Y EL EVANGELIO ANTE EL SINAI</a:t>
            </a:r>
            <a:endParaRPr lang="en-US" altLang="es-419" sz="2000">
              <a:solidFill>
                <a:srgbClr val="FFFF00"/>
              </a:solidFill>
            </a:endParaRPr>
          </a:p>
        </p:txBody>
      </p:sp>
      <p:sp>
        <p:nvSpPr>
          <p:cNvPr id="1273860" name="Rectangle 4">
            <a:extLst>
              <a:ext uri="{FF2B5EF4-FFF2-40B4-BE49-F238E27FC236}">
                <a16:creationId xmlns:a16="http://schemas.microsoft.com/office/drawing/2014/main" id="{345FC7F2-4918-8AE8-908A-F8B00E18E34D}"/>
              </a:ext>
            </a:extLst>
          </p:cNvPr>
          <p:cNvSpPr>
            <a:spLocks noChangeArrowheads="1"/>
          </p:cNvSpPr>
          <p:nvPr/>
        </p:nvSpPr>
        <p:spPr bwMode="auto">
          <a:xfrm>
            <a:off x="611188" y="4724400"/>
            <a:ext cx="7848600"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100"/>
              <a:t>El evangelio consistía en la promesa de su redención por medio de un salvador.</a:t>
            </a:r>
            <a:endParaRPr lang="en-US" altLang="es-419" sz="2100"/>
          </a:p>
        </p:txBody>
      </p:sp>
      <p:grpSp>
        <p:nvGrpSpPr>
          <p:cNvPr id="1273862" name="Group 6">
            <a:extLst>
              <a:ext uri="{FF2B5EF4-FFF2-40B4-BE49-F238E27FC236}">
                <a16:creationId xmlns:a16="http://schemas.microsoft.com/office/drawing/2014/main" id="{F81F118B-1B51-7377-15D2-4EA1F5D63F2E}"/>
              </a:ext>
            </a:extLst>
          </p:cNvPr>
          <p:cNvGrpSpPr>
            <a:grpSpLocks/>
          </p:cNvGrpSpPr>
          <p:nvPr/>
        </p:nvGrpSpPr>
        <p:grpSpPr bwMode="auto">
          <a:xfrm>
            <a:off x="179388" y="620713"/>
            <a:ext cx="4105275" cy="908050"/>
            <a:chOff x="385" y="164"/>
            <a:chExt cx="2586" cy="572"/>
          </a:xfrm>
        </p:grpSpPr>
        <p:sp>
          <p:nvSpPr>
            <p:cNvPr id="1273863" name="WordArt 7">
              <a:extLst>
                <a:ext uri="{FF2B5EF4-FFF2-40B4-BE49-F238E27FC236}">
                  <a16:creationId xmlns:a16="http://schemas.microsoft.com/office/drawing/2014/main" id="{E6486081-B937-360F-14B7-ED4437F16A57}"/>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273864" name="WordArt 8">
              <a:extLst>
                <a:ext uri="{FF2B5EF4-FFF2-40B4-BE49-F238E27FC236}">
                  <a16:creationId xmlns:a16="http://schemas.microsoft.com/office/drawing/2014/main" id="{61A64C0D-D9EB-A750-4800-8A4600CD9EAE}"/>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273865" name="WordArt 9">
              <a:extLst>
                <a:ext uri="{FF2B5EF4-FFF2-40B4-BE49-F238E27FC236}">
                  <a16:creationId xmlns:a16="http://schemas.microsoft.com/office/drawing/2014/main" id="{084F834F-6DA0-AAC1-328D-669F656C995A}"/>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273866" name="WordArt 10">
            <a:extLst>
              <a:ext uri="{FF2B5EF4-FFF2-40B4-BE49-F238E27FC236}">
                <a16:creationId xmlns:a16="http://schemas.microsoft.com/office/drawing/2014/main" id="{74B53CF8-46B1-B390-F20A-1BDB880842BA}"/>
              </a:ext>
            </a:extLst>
          </p:cNvPr>
          <p:cNvSpPr>
            <a:spLocks noChangeArrowheads="1" noChangeShapeType="1" noTextEdit="1"/>
          </p:cNvSpPr>
          <p:nvPr/>
        </p:nvSpPr>
        <p:spPr bwMode="auto">
          <a:xfrm>
            <a:off x="4429125" y="1439863"/>
            <a:ext cx="4176713"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19. La Ley de Dios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573890" name="Rectangle 2">
            <a:extLst>
              <a:ext uri="{FF2B5EF4-FFF2-40B4-BE49-F238E27FC236}">
                <a16:creationId xmlns:a16="http://schemas.microsoft.com/office/drawing/2014/main" id="{F6749324-2F8C-D4BB-6701-26842A03BEFA}"/>
              </a:ext>
            </a:extLst>
          </p:cNvPr>
          <p:cNvSpPr>
            <a:spLocks noChangeArrowheads="1"/>
          </p:cNvSpPr>
          <p:nvPr/>
        </p:nvSpPr>
        <p:spPr bwMode="auto">
          <a:xfrm>
            <a:off x="684213" y="3390900"/>
            <a:ext cx="7634287" cy="176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a:t>La misericordia de Jehová es desde la eternidad y hasta la eternidad sobre los que le  temen, y su justicia sobre los hijos de los hijos, sobre los que guardan su pacto, y los que se acuerdan de sus mandamientos para ponerlos por obra.</a:t>
            </a:r>
          </a:p>
        </p:txBody>
      </p:sp>
      <p:sp>
        <p:nvSpPr>
          <p:cNvPr id="1573891" name="Rectangle 3">
            <a:extLst>
              <a:ext uri="{FF2B5EF4-FFF2-40B4-BE49-F238E27FC236}">
                <a16:creationId xmlns:a16="http://schemas.microsoft.com/office/drawing/2014/main" id="{9EF3F5B1-1453-E7C7-B1D2-C31251778524}"/>
              </a:ext>
            </a:extLst>
          </p:cNvPr>
          <p:cNvSpPr>
            <a:spLocks noChangeArrowheads="1"/>
          </p:cNvSpPr>
          <p:nvPr/>
        </p:nvSpPr>
        <p:spPr bwMode="auto">
          <a:xfrm>
            <a:off x="611188" y="1689100"/>
            <a:ext cx="7634287" cy="176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a:t>El hijo de Dios seria la garantía del pacto divino, el unto focal del evangelio, el “ codero que fue inmolado” desde el principio del mundo” ( Apoc. 13:8). La gracia de Dios, por lo tanto comienzo a aplicarse tan pronto como Adán y Eva pecaron.</a:t>
            </a:r>
            <a:endParaRPr lang="en-US" altLang="es-419"/>
          </a:p>
        </p:txBody>
      </p:sp>
      <p:grpSp>
        <p:nvGrpSpPr>
          <p:cNvPr id="1573893" name="Group 5">
            <a:extLst>
              <a:ext uri="{FF2B5EF4-FFF2-40B4-BE49-F238E27FC236}">
                <a16:creationId xmlns:a16="http://schemas.microsoft.com/office/drawing/2014/main" id="{D8325C24-A7F0-D1AE-37A7-E8A32321DF5E}"/>
              </a:ext>
            </a:extLst>
          </p:cNvPr>
          <p:cNvGrpSpPr>
            <a:grpSpLocks/>
          </p:cNvGrpSpPr>
          <p:nvPr/>
        </p:nvGrpSpPr>
        <p:grpSpPr bwMode="auto">
          <a:xfrm>
            <a:off x="323850" y="476250"/>
            <a:ext cx="4105275" cy="908050"/>
            <a:chOff x="385" y="164"/>
            <a:chExt cx="2586" cy="572"/>
          </a:xfrm>
        </p:grpSpPr>
        <p:sp>
          <p:nvSpPr>
            <p:cNvPr id="1573894" name="WordArt 6">
              <a:extLst>
                <a:ext uri="{FF2B5EF4-FFF2-40B4-BE49-F238E27FC236}">
                  <a16:creationId xmlns:a16="http://schemas.microsoft.com/office/drawing/2014/main" id="{8173EC93-52AA-0509-F991-3245A40FFDBB}"/>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573895" name="WordArt 7">
              <a:extLst>
                <a:ext uri="{FF2B5EF4-FFF2-40B4-BE49-F238E27FC236}">
                  <a16:creationId xmlns:a16="http://schemas.microsoft.com/office/drawing/2014/main" id="{F9BCF410-5A5B-7C8A-F528-7931E5B295E5}"/>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573896" name="WordArt 8">
              <a:extLst>
                <a:ext uri="{FF2B5EF4-FFF2-40B4-BE49-F238E27FC236}">
                  <a16:creationId xmlns:a16="http://schemas.microsoft.com/office/drawing/2014/main" id="{6A8EABFD-DF67-2085-AF9C-872AE76ED453}"/>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573897" name="WordArt 9">
            <a:extLst>
              <a:ext uri="{FF2B5EF4-FFF2-40B4-BE49-F238E27FC236}">
                <a16:creationId xmlns:a16="http://schemas.microsoft.com/office/drawing/2014/main" id="{E0A137C0-1631-DD19-B611-AF10A8DB616E}"/>
              </a:ext>
            </a:extLst>
          </p:cNvPr>
          <p:cNvSpPr>
            <a:spLocks noChangeArrowheads="1" noChangeShapeType="1" noTextEdit="1"/>
          </p:cNvSpPr>
          <p:nvPr/>
        </p:nvSpPr>
        <p:spPr bwMode="auto">
          <a:xfrm>
            <a:off x="4573588" y="1295400"/>
            <a:ext cx="417671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19. La Ley de Dios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43458" name="Rectangle 2">
            <a:extLst>
              <a:ext uri="{FF2B5EF4-FFF2-40B4-BE49-F238E27FC236}">
                <a16:creationId xmlns:a16="http://schemas.microsoft.com/office/drawing/2014/main" id="{8F6B85AD-1A44-D782-A75E-D4E5CB75B03D}"/>
              </a:ext>
            </a:extLst>
          </p:cNvPr>
          <p:cNvSpPr>
            <a:spLocks noChangeArrowheads="1"/>
          </p:cNvSpPr>
          <p:nvPr/>
        </p:nvSpPr>
        <p:spPr bwMode="auto">
          <a:xfrm>
            <a:off x="900113" y="2509838"/>
            <a:ext cx="7704137"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000"/>
              <a:t>Fue en el monte Sinai donde Dios revelo a Moisés una gran porción de la ley ceremonia  que tenia que ver con la construcción del santuario, lugar en cual Dios moraría con su pueblo, y se encontraría con ellos par compartir sus bendiciones y perdonar sus pecados.</a:t>
            </a:r>
            <a:endParaRPr lang="en-US" altLang="es-419" sz="2000"/>
          </a:p>
        </p:txBody>
      </p:sp>
      <p:sp>
        <p:nvSpPr>
          <p:cNvPr id="1043459" name="Rectangle 3">
            <a:extLst>
              <a:ext uri="{FF2B5EF4-FFF2-40B4-BE49-F238E27FC236}">
                <a16:creationId xmlns:a16="http://schemas.microsoft.com/office/drawing/2014/main" id="{94C4F645-FD63-9AC1-19F9-AA13E1ED3CFE}"/>
              </a:ext>
            </a:extLst>
          </p:cNvPr>
          <p:cNvSpPr>
            <a:spLocks noChangeArrowheads="1"/>
          </p:cNvSpPr>
          <p:nvPr/>
        </p:nvSpPr>
        <p:spPr bwMode="auto">
          <a:xfrm>
            <a:off x="2195513" y="1844675"/>
            <a:ext cx="44624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MX" altLang="es-419" sz="2000">
                <a:solidFill>
                  <a:srgbClr val="FFFF00"/>
                </a:solidFill>
              </a:rPr>
              <a:t>LA LEY Y EL EVANGELIO EN SINAI</a:t>
            </a:r>
            <a:endParaRPr lang="en-US" altLang="es-419" sz="2000">
              <a:solidFill>
                <a:srgbClr val="FFFF00"/>
              </a:solidFill>
            </a:endParaRPr>
          </a:p>
        </p:txBody>
      </p:sp>
      <p:sp>
        <p:nvSpPr>
          <p:cNvPr id="1043460" name="Rectangle 4">
            <a:extLst>
              <a:ext uri="{FF2B5EF4-FFF2-40B4-BE49-F238E27FC236}">
                <a16:creationId xmlns:a16="http://schemas.microsoft.com/office/drawing/2014/main" id="{3353B8F0-44F3-82A5-0C58-E28799716BBC}"/>
              </a:ext>
            </a:extLst>
          </p:cNvPr>
          <p:cNvSpPr>
            <a:spLocks noChangeArrowheads="1"/>
          </p:cNvSpPr>
          <p:nvPr/>
        </p:nvSpPr>
        <p:spPr bwMode="auto">
          <a:xfrm>
            <a:off x="827088" y="4510088"/>
            <a:ext cx="770572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000"/>
              <a:t>La morada de Dios se hallaba en lugar santísimo del santuario terrenal. Sobre le propiciatorio del arca en la cual se guardaban los Diez Mandamientos.</a:t>
            </a:r>
            <a:endParaRPr lang="en-US" altLang="es-419" sz="2000"/>
          </a:p>
        </p:txBody>
      </p:sp>
      <p:grpSp>
        <p:nvGrpSpPr>
          <p:cNvPr id="1043462" name="Group 6">
            <a:extLst>
              <a:ext uri="{FF2B5EF4-FFF2-40B4-BE49-F238E27FC236}">
                <a16:creationId xmlns:a16="http://schemas.microsoft.com/office/drawing/2014/main" id="{8D0956E1-6511-F861-0777-23B3B3BC7B7E}"/>
              </a:ext>
            </a:extLst>
          </p:cNvPr>
          <p:cNvGrpSpPr>
            <a:grpSpLocks/>
          </p:cNvGrpSpPr>
          <p:nvPr/>
        </p:nvGrpSpPr>
        <p:grpSpPr bwMode="auto">
          <a:xfrm>
            <a:off x="466725" y="649288"/>
            <a:ext cx="4105275" cy="908050"/>
            <a:chOff x="385" y="164"/>
            <a:chExt cx="2586" cy="572"/>
          </a:xfrm>
        </p:grpSpPr>
        <p:sp>
          <p:nvSpPr>
            <p:cNvPr id="1043463" name="WordArt 7">
              <a:extLst>
                <a:ext uri="{FF2B5EF4-FFF2-40B4-BE49-F238E27FC236}">
                  <a16:creationId xmlns:a16="http://schemas.microsoft.com/office/drawing/2014/main" id="{6C8B1760-91A4-892D-9918-3DF57298C6F0}"/>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043464" name="WordArt 8">
              <a:extLst>
                <a:ext uri="{FF2B5EF4-FFF2-40B4-BE49-F238E27FC236}">
                  <a16:creationId xmlns:a16="http://schemas.microsoft.com/office/drawing/2014/main" id="{618AEDF6-2B3A-6F82-E29D-3A007EBE2675}"/>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043465" name="WordArt 9">
              <a:extLst>
                <a:ext uri="{FF2B5EF4-FFF2-40B4-BE49-F238E27FC236}">
                  <a16:creationId xmlns:a16="http://schemas.microsoft.com/office/drawing/2014/main" id="{47D1FF7A-AA55-57E0-5FD5-9504AA027D80}"/>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043466" name="WordArt 10">
            <a:extLst>
              <a:ext uri="{FF2B5EF4-FFF2-40B4-BE49-F238E27FC236}">
                <a16:creationId xmlns:a16="http://schemas.microsoft.com/office/drawing/2014/main" id="{02C0633F-958B-FE9A-2DAB-F239856C3CB4}"/>
              </a:ext>
            </a:extLst>
          </p:cNvPr>
          <p:cNvSpPr>
            <a:spLocks noChangeArrowheads="1" noChangeShapeType="1" noTextEdit="1"/>
          </p:cNvSpPr>
          <p:nvPr/>
        </p:nvSpPr>
        <p:spPr bwMode="auto">
          <a:xfrm>
            <a:off x="4716463" y="1468438"/>
            <a:ext cx="417671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19. La Ley de Dios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574914" name="Rectangle 2">
            <a:extLst>
              <a:ext uri="{FF2B5EF4-FFF2-40B4-BE49-F238E27FC236}">
                <a16:creationId xmlns:a16="http://schemas.microsoft.com/office/drawing/2014/main" id="{DCC65D94-52AD-C740-212D-8CFDD6088383}"/>
              </a:ext>
            </a:extLst>
          </p:cNvPr>
          <p:cNvSpPr>
            <a:spLocks noChangeArrowheads="1"/>
          </p:cNvSpPr>
          <p:nvPr/>
        </p:nvSpPr>
        <p:spPr bwMode="auto">
          <a:xfrm>
            <a:off x="395288" y="3086100"/>
            <a:ext cx="8208962"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000"/>
              <a:t>Siempre que pecaban este “testigo” condenaba sus acciones y proveía elaborado requisitos para la reconciliación con Dios. Desde el Sinai hasta la muerte de Cristo, los transgresores del Decálogo hallaron, esperanza, perdón y purificaron por fe en el evangelio en el evangelio revelado por los servicios del santurios que prescribia la ley ceremonial.</a:t>
            </a:r>
          </a:p>
        </p:txBody>
      </p:sp>
      <p:sp>
        <p:nvSpPr>
          <p:cNvPr id="1574915" name="Rectangle 3">
            <a:extLst>
              <a:ext uri="{FF2B5EF4-FFF2-40B4-BE49-F238E27FC236}">
                <a16:creationId xmlns:a16="http://schemas.microsoft.com/office/drawing/2014/main" id="{1C68D266-2136-184B-EB21-3F9349E5EEDF}"/>
              </a:ext>
            </a:extLst>
          </p:cNvPr>
          <p:cNvSpPr>
            <a:spLocks noChangeArrowheads="1"/>
          </p:cNvSpPr>
          <p:nvPr/>
        </p:nvSpPr>
        <p:spPr bwMode="auto">
          <a:xfrm>
            <a:off x="395288" y="2062163"/>
            <a:ext cx="8208962"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000"/>
              <a:t>Cada aspecto de los servicios del santuario simbolizaba al Salvador. Los sacrificios de sangre aún en su muerte expiatoria, la cual redimía a la raza humana de la condenación de la ley.</a:t>
            </a:r>
            <a:endParaRPr lang="en-US" altLang="es-419" sz="2000"/>
          </a:p>
        </p:txBody>
      </p:sp>
      <p:grpSp>
        <p:nvGrpSpPr>
          <p:cNvPr id="1574917" name="Group 5">
            <a:extLst>
              <a:ext uri="{FF2B5EF4-FFF2-40B4-BE49-F238E27FC236}">
                <a16:creationId xmlns:a16="http://schemas.microsoft.com/office/drawing/2014/main" id="{10FCECD0-927A-739F-7C0E-DBA86C400941}"/>
              </a:ext>
            </a:extLst>
          </p:cNvPr>
          <p:cNvGrpSpPr>
            <a:grpSpLocks/>
          </p:cNvGrpSpPr>
          <p:nvPr/>
        </p:nvGrpSpPr>
        <p:grpSpPr bwMode="auto">
          <a:xfrm>
            <a:off x="250825" y="620713"/>
            <a:ext cx="4105275" cy="908050"/>
            <a:chOff x="385" y="164"/>
            <a:chExt cx="2586" cy="572"/>
          </a:xfrm>
        </p:grpSpPr>
        <p:sp>
          <p:nvSpPr>
            <p:cNvPr id="1574918" name="WordArt 6">
              <a:extLst>
                <a:ext uri="{FF2B5EF4-FFF2-40B4-BE49-F238E27FC236}">
                  <a16:creationId xmlns:a16="http://schemas.microsoft.com/office/drawing/2014/main" id="{BB9B0530-AFE1-E6A8-103C-CEAEDDCCEED3}"/>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574919" name="WordArt 7">
              <a:extLst>
                <a:ext uri="{FF2B5EF4-FFF2-40B4-BE49-F238E27FC236}">
                  <a16:creationId xmlns:a16="http://schemas.microsoft.com/office/drawing/2014/main" id="{3AC03C1A-8971-76F6-368B-CE3CE646CD83}"/>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574920" name="WordArt 8">
              <a:extLst>
                <a:ext uri="{FF2B5EF4-FFF2-40B4-BE49-F238E27FC236}">
                  <a16:creationId xmlns:a16="http://schemas.microsoft.com/office/drawing/2014/main" id="{AB7CDD28-FB05-DA09-1CEA-E552FCA4E198}"/>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574921" name="WordArt 9">
            <a:extLst>
              <a:ext uri="{FF2B5EF4-FFF2-40B4-BE49-F238E27FC236}">
                <a16:creationId xmlns:a16="http://schemas.microsoft.com/office/drawing/2014/main" id="{44589E05-B38A-03B8-6122-E8AF399DD0B8}"/>
              </a:ext>
            </a:extLst>
          </p:cNvPr>
          <p:cNvSpPr>
            <a:spLocks noChangeArrowheads="1" noChangeShapeType="1" noTextEdit="1"/>
          </p:cNvSpPr>
          <p:nvPr/>
        </p:nvSpPr>
        <p:spPr bwMode="auto">
          <a:xfrm>
            <a:off x="4500563" y="1439863"/>
            <a:ext cx="417671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19. La Ley de Dios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42434" name="Rectangle 2">
            <a:extLst>
              <a:ext uri="{FF2B5EF4-FFF2-40B4-BE49-F238E27FC236}">
                <a16:creationId xmlns:a16="http://schemas.microsoft.com/office/drawing/2014/main" id="{A596305B-2C86-1AAD-87BF-A57EF0D91EB0}"/>
              </a:ext>
            </a:extLst>
          </p:cNvPr>
          <p:cNvSpPr>
            <a:spLocks noChangeArrowheads="1"/>
          </p:cNvSpPr>
          <p:nvPr/>
        </p:nvSpPr>
        <p:spPr bwMode="auto">
          <a:xfrm>
            <a:off x="971550" y="3221038"/>
            <a:ext cx="7056438"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a:t>Según han observado numerosos cristianos, la Biblia indica que, si bien la muerte de Cristo abolió la ley ceremonial. No hizo sino confirmar la perdurable validez de la ley moral.</a:t>
            </a:r>
            <a:endParaRPr lang="en-US" altLang="es-419"/>
          </a:p>
        </p:txBody>
      </p:sp>
      <p:sp>
        <p:nvSpPr>
          <p:cNvPr id="1042435" name="Rectangle 3">
            <a:extLst>
              <a:ext uri="{FF2B5EF4-FFF2-40B4-BE49-F238E27FC236}">
                <a16:creationId xmlns:a16="http://schemas.microsoft.com/office/drawing/2014/main" id="{61F0A15D-5C81-41C0-C3ED-DB7C6C270AB4}"/>
              </a:ext>
            </a:extLst>
          </p:cNvPr>
          <p:cNvSpPr>
            <a:spLocks noChangeArrowheads="1"/>
          </p:cNvSpPr>
          <p:nvPr/>
        </p:nvSpPr>
        <p:spPr bwMode="auto">
          <a:xfrm>
            <a:off x="1331913" y="2311400"/>
            <a:ext cx="61896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MX" altLang="es-419" sz="2000">
                <a:solidFill>
                  <a:srgbClr val="FFFF00"/>
                </a:solidFill>
              </a:rPr>
              <a:t>LA LEY Y EL EVANGELIO DESPUÉS DE LA CRUZ</a:t>
            </a:r>
            <a:endParaRPr lang="en-US" altLang="es-419" sz="2000">
              <a:solidFill>
                <a:srgbClr val="FFFF00"/>
              </a:solidFill>
            </a:endParaRPr>
          </a:p>
        </p:txBody>
      </p:sp>
      <p:grpSp>
        <p:nvGrpSpPr>
          <p:cNvPr id="1042437" name="Group 5">
            <a:extLst>
              <a:ext uri="{FF2B5EF4-FFF2-40B4-BE49-F238E27FC236}">
                <a16:creationId xmlns:a16="http://schemas.microsoft.com/office/drawing/2014/main" id="{B79B5B56-3886-AB23-0348-B51BB5ABF918}"/>
              </a:ext>
            </a:extLst>
          </p:cNvPr>
          <p:cNvGrpSpPr>
            <a:grpSpLocks/>
          </p:cNvGrpSpPr>
          <p:nvPr/>
        </p:nvGrpSpPr>
        <p:grpSpPr bwMode="auto">
          <a:xfrm>
            <a:off x="179388" y="476250"/>
            <a:ext cx="4105275" cy="908050"/>
            <a:chOff x="385" y="164"/>
            <a:chExt cx="2586" cy="572"/>
          </a:xfrm>
        </p:grpSpPr>
        <p:sp>
          <p:nvSpPr>
            <p:cNvPr id="1042438" name="WordArt 6">
              <a:extLst>
                <a:ext uri="{FF2B5EF4-FFF2-40B4-BE49-F238E27FC236}">
                  <a16:creationId xmlns:a16="http://schemas.microsoft.com/office/drawing/2014/main" id="{A457EA30-8A43-2D8D-0D8C-53C6ADA6A019}"/>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042439" name="WordArt 7">
              <a:extLst>
                <a:ext uri="{FF2B5EF4-FFF2-40B4-BE49-F238E27FC236}">
                  <a16:creationId xmlns:a16="http://schemas.microsoft.com/office/drawing/2014/main" id="{C005CFA1-F29E-35CA-6671-D2F89875F7E5}"/>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042440" name="WordArt 8">
              <a:extLst>
                <a:ext uri="{FF2B5EF4-FFF2-40B4-BE49-F238E27FC236}">
                  <a16:creationId xmlns:a16="http://schemas.microsoft.com/office/drawing/2014/main" id="{89F7651F-22FB-E237-8682-4CA8E4FEFCF2}"/>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042441" name="WordArt 9">
            <a:extLst>
              <a:ext uri="{FF2B5EF4-FFF2-40B4-BE49-F238E27FC236}">
                <a16:creationId xmlns:a16="http://schemas.microsoft.com/office/drawing/2014/main" id="{6B755749-70E9-9F46-4324-64C7FD0BBE12}"/>
              </a:ext>
            </a:extLst>
          </p:cNvPr>
          <p:cNvSpPr>
            <a:spLocks noChangeArrowheads="1" noChangeShapeType="1" noTextEdit="1"/>
          </p:cNvSpPr>
          <p:nvPr/>
        </p:nvSpPr>
        <p:spPr bwMode="auto">
          <a:xfrm>
            <a:off x="4429125" y="1295400"/>
            <a:ext cx="417671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19. La Ley de Dios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55746" name="Rectangle 2">
            <a:extLst>
              <a:ext uri="{FF2B5EF4-FFF2-40B4-BE49-F238E27FC236}">
                <a16:creationId xmlns:a16="http://schemas.microsoft.com/office/drawing/2014/main" id="{8C70CB55-2453-7690-EF34-6B40F4339D10}"/>
              </a:ext>
            </a:extLst>
          </p:cNvPr>
          <p:cNvSpPr>
            <a:spLocks noChangeArrowheads="1"/>
          </p:cNvSpPr>
          <p:nvPr/>
        </p:nvSpPr>
        <p:spPr bwMode="auto">
          <a:xfrm>
            <a:off x="3924300" y="2565400"/>
            <a:ext cx="4752975" cy="3106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a:t>Los Diez Mandamientos revelan el patrón divino de conducta para la humanidad. Definen nuestra relación con nuestro Creador y Redentor, y nuestro deber para con nuestros semejantes. La escritura llama pecado a la trasgresión de la Ley de Dios ( 1 Juan. 3:4).</a:t>
            </a:r>
            <a:endParaRPr lang="en-US" altLang="es-419"/>
          </a:p>
        </p:txBody>
      </p:sp>
      <p:sp>
        <p:nvSpPr>
          <p:cNvPr id="1055747" name="Rectangle 3">
            <a:extLst>
              <a:ext uri="{FF2B5EF4-FFF2-40B4-BE49-F238E27FC236}">
                <a16:creationId xmlns:a16="http://schemas.microsoft.com/office/drawing/2014/main" id="{16AAEBE7-5F1D-3AB7-5B6B-DEF3948279D2}"/>
              </a:ext>
            </a:extLst>
          </p:cNvPr>
          <p:cNvSpPr>
            <a:spLocks noChangeArrowheads="1"/>
          </p:cNvSpPr>
          <p:nvPr/>
        </p:nvSpPr>
        <p:spPr bwMode="auto">
          <a:xfrm>
            <a:off x="2843213" y="1989138"/>
            <a:ext cx="23034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MX" altLang="es-419" sz="2000">
                <a:solidFill>
                  <a:srgbClr val="FFFF00"/>
                </a:solidFill>
              </a:rPr>
              <a:t>UNA LEY MORAL</a:t>
            </a:r>
            <a:endParaRPr lang="en-US" altLang="es-419" sz="2000">
              <a:solidFill>
                <a:srgbClr val="FFFF00"/>
              </a:solidFill>
            </a:endParaRPr>
          </a:p>
        </p:txBody>
      </p:sp>
      <p:grpSp>
        <p:nvGrpSpPr>
          <p:cNvPr id="1055749" name="Group 5">
            <a:extLst>
              <a:ext uri="{FF2B5EF4-FFF2-40B4-BE49-F238E27FC236}">
                <a16:creationId xmlns:a16="http://schemas.microsoft.com/office/drawing/2014/main" id="{0000A77F-E7C2-4CC0-269B-0AD8CBB7CABD}"/>
              </a:ext>
            </a:extLst>
          </p:cNvPr>
          <p:cNvGrpSpPr>
            <a:grpSpLocks/>
          </p:cNvGrpSpPr>
          <p:nvPr/>
        </p:nvGrpSpPr>
        <p:grpSpPr bwMode="auto">
          <a:xfrm>
            <a:off x="177800" y="549275"/>
            <a:ext cx="4105275" cy="908050"/>
            <a:chOff x="385" y="164"/>
            <a:chExt cx="2586" cy="572"/>
          </a:xfrm>
        </p:grpSpPr>
        <p:sp>
          <p:nvSpPr>
            <p:cNvPr id="1055750" name="WordArt 6">
              <a:extLst>
                <a:ext uri="{FF2B5EF4-FFF2-40B4-BE49-F238E27FC236}">
                  <a16:creationId xmlns:a16="http://schemas.microsoft.com/office/drawing/2014/main" id="{B754C65A-CB3A-B1FC-8C50-98150014715E}"/>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055751" name="WordArt 7">
              <a:extLst>
                <a:ext uri="{FF2B5EF4-FFF2-40B4-BE49-F238E27FC236}">
                  <a16:creationId xmlns:a16="http://schemas.microsoft.com/office/drawing/2014/main" id="{D688718B-BDA7-836E-9A6A-F1123F08CA2D}"/>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055752" name="WordArt 8">
              <a:extLst>
                <a:ext uri="{FF2B5EF4-FFF2-40B4-BE49-F238E27FC236}">
                  <a16:creationId xmlns:a16="http://schemas.microsoft.com/office/drawing/2014/main" id="{990B015C-D7C4-F84C-FB80-5AF6C00FC98B}"/>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055753" name="WordArt 9">
            <a:extLst>
              <a:ext uri="{FF2B5EF4-FFF2-40B4-BE49-F238E27FC236}">
                <a16:creationId xmlns:a16="http://schemas.microsoft.com/office/drawing/2014/main" id="{7248CAA7-385F-96B1-800C-0676E8DF2461}"/>
              </a:ext>
            </a:extLst>
          </p:cNvPr>
          <p:cNvSpPr>
            <a:spLocks noChangeArrowheads="1" noChangeShapeType="1" noTextEdit="1"/>
          </p:cNvSpPr>
          <p:nvPr/>
        </p:nvSpPr>
        <p:spPr bwMode="auto">
          <a:xfrm>
            <a:off x="4427538" y="1368425"/>
            <a:ext cx="417671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19. La Ley de Dios</a:t>
            </a:r>
          </a:p>
        </p:txBody>
      </p:sp>
      <p:pic>
        <p:nvPicPr>
          <p:cNvPr id="1055756" name="Picture 12">
            <a:extLst>
              <a:ext uri="{FF2B5EF4-FFF2-40B4-BE49-F238E27FC236}">
                <a16:creationId xmlns:a16="http://schemas.microsoft.com/office/drawing/2014/main" id="{1CE6D0FB-1842-987B-EC63-1FBD99FDC6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2492375"/>
            <a:ext cx="3419475" cy="34258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75906" name="Rectangle 2">
            <a:extLst>
              <a:ext uri="{FF2B5EF4-FFF2-40B4-BE49-F238E27FC236}">
                <a16:creationId xmlns:a16="http://schemas.microsoft.com/office/drawing/2014/main" id="{72741712-3017-D2A0-AF04-8C6D9053E8F3}"/>
              </a:ext>
            </a:extLst>
          </p:cNvPr>
          <p:cNvSpPr>
            <a:spLocks noChangeArrowheads="1"/>
          </p:cNvSpPr>
          <p:nvPr/>
        </p:nvSpPr>
        <p:spPr bwMode="auto">
          <a:xfrm>
            <a:off x="3851275" y="2781300"/>
            <a:ext cx="4968875"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000"/>
              <a:t>Si bien es cierto que la ley ceremonial cumplía un papel vital antes de la muerte de Cristo, en muchas maneras era deficiente, solo “ teniendo la sombra de los bienes venideros” ( Heb.10:1) cumplía con un propósito momentáneo, habiendo sido impuesto al pueblo de Dios “ hasta el tiempo de reformar las cosas”(Heb. 9.10).</a:t>
            </a:r>
            <a:endParaRPr lang="en-US" altLang="es-419" sz="2000"/>
          </a:p>
        </p:txBody>
      </p:sp>
      <p:sp>
        <p:nvSpPr>
          <p:cNvPr id="1275907" name="Rectangle 3">
            <a:extLst>
              <a:ext uri="{FF2B5EF4-FFF2-40B4-BE49-F238E27FC236}">
                <a16:creationId xmlns:a16="http://schemas.microsoft.com/office/drawing/2014/main" id="{001C94C7-1327-48CC-D734-A5E9B60FD6F0}"/>
              </a:ext>
            </a:extLst>
          </p:cNvPr>
          <p:cNvSpPr>
            <a:spLocks noChangeArrowheads="1"/>
          </p:cNvSpPr>
          <p:nvPr/>
        </p:nvSpPr>
        <p:spPr bwMode="auto">
          <a:xfrm>
            <a:off x="2627313" y="2060575"/>
            <a:ext cx="28686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MX" altLang="es-419" sz="2000">
                <a:solidFill>
                  <a:srgbClr val="FFFF00"/>
                </a:solidFill>
              </a:rPr>
              <a:t>LA LEY CEREMONIAL</a:t>
            </a:r>
            <a:endParaRPr lang="en-US" altLang="es-419" sz="2000">
              <a:solidFill>
                <a:srgbClr val="FFFF00"/>
              </a:solidFill>
            </a:endParaRPr>
          </a:p>
        </p:txBody>
      </p:sp>
      <p:grpSp>
        <p:nvGrpSpPr>
          <p:cNvPr id="1275909" name="Group 5">
            <a:extLst>
              <a:ext uri="{FF2B5EF4-FFF2-40B4-BE49-F238E27FC236}">
                <a16:creationId xmlns:a16="http://schemas.microsoft.com/office/drawing/2014/main" id="{87DA2C46-EAD8-746D-185C-88DB582C7AD2}"/>
              </a:ext>
            </a:extLst>
          </p:cNvPr>
          <p:cNvGrpSpPr>
            <a:grpSpLocks/>
          </p:cNvGrpSpPr>
          <p:nvPr/>
        </p:nvGrpSpPr>
        <p:grpSpPr bwMode="auto">
          <a:xfrm>
            <a:off x="107950" y="649288"/>
            <a:ext cx="4105275" cy="908050"/>
            <a:chOff x="385" y="164"/>
            <a:chExt cx="2586" cy="572"/>
          </a:xfrm>
        </p:grpSpPr>
        <p:sp>
          <p:nvSpPr>
            <p:cNvPr id="1275910" name="WordArt 6">
              <a:extLst>
                <a:ext uri="{FF2B5EF4-FFF2-40B4-BE49-F238E27FC236}">
                  <a16:creationId xmlns:a16="http://schemas.microsoft.com/office/drawing/2014/main" id="{8E3764FE-9B81-E0CB-E1CB-3CD38350DEA1}"/>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275911" name="WordArt 7">
              <a:extLst>
                <a:ext uri="{FF2B5EF4-FFF2-40B4-BE49-F238E27FC236}">
                  <a16:creationId xmlns:a16="http://schemas.microsoft.com/office/drawing/2014/main" id="{12201676-1148-CDE2-080A-E3294A9DBF26}"/>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275912" name="WordArt 8">
              <a:extLst>
                <a:ext uri="{FF2B5EF4-FFF2-40B4-BE49-F238E27FC236}">
                  <a16:creationId xmlns:a16="http://schemas.microsoft.com/office/drawing/2014/main" id="{B528152F-5543-688B-4D0A-866E5AF091B9}"/>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275913" name="WordArt 9">
            <a:extLst>
              <a:ext uri="{FF2B5EF4-FFF2-40B4-BE49-F238E27FC236}">
                <a16:creationId xmlns:a16="http://schemas.microsoft.com/office/drawing/2014/main" id="{9128F14C-E6F2-3F67-FF1F-4D910572C7BD}"/>
              </a:ext>
            </a:extLst>
          </p:cNvPr>
          <p:cNvSpPr>
            <a:spLocks noChangeArrowheads="1" noChangeShapeType="1" noTextEdit="1"/>
          </p:cNvSpPr>
          <p:nvPr/>
        </p:nvSpPr>
        <p:spPr bwMode="auto">
          <a:xfrm>
            <a:off x="4357688" y="1468438"/>
            <a:ext cx="417671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19. La Ley de Dios</a:t>
            </a:r>
          </a:p>
        </p:txBody>
      </p:sp>
      <p:pic>
        <p:nvPicPr>
          <p:cNvPr id="1275916" name="Picture 12">
            <a:extLst>
              <a:ext uri="{FF2B5EF4-FFF2-40B4-BE49-F238E27FC236}">
                <a16:creationId xmlns:a16="http://schemas.microsoft.com/office/drawing/2014/main" id="{1B69EA3A-D4DF-EC67-68F4-9057B40480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20938"/>
            <a:ext cx="3635375" cy="34258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576962" name="Rectangle 2">
            <a:extLst>
              <a:ext uri="{FF2B5EF4-FFF2-40B4-BE49-F238E27FC236}">
                <a16:creationId xmlns:a16="http://schemas.microsoft.com/office/drawing/2014/main" id="{AF039895-9A08-6BCC-E287-48B3B146AB08}"/>
              </a:ext>
            </a:extLst>
          </p:cNvPr>
          <p:cNvSpPr>
            <a:spLocks noChangeArrowheads="1"/>
          </p:cNvSpPr>
          <p:nvPr/>
        </p:nvSpPr>
        <p:spPr bwMode="auto">
          <a:xfrm>
            <a:off x="684213" y="3468688"/>
            <a:ext cx="776605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000"/>
              <a:t>La muerte de Cristo abolió esta “ ley de los mandamientos expresados en ordenanzas” , “ derribando la pared media de separación entre los Judíos y los gentiles y creando así una familia de creyentes reconciliados “ mediante la cruz … en un solo cuerpo” (Efe. 2:14-16).</a:t>
            </a:r>
            <a:endParaRPr lang="en-US" altLang="es-419" sz="2000"/>
          </a:p>
        </p:txBody>
      </p:sp>
      <p:sp>
        <p:nvSpPr>
          <p:cNvPr id="1576963" name="Rectangle 3">
            <a:extLst>
              <a:ext uri="{FF2B5EF4-FFF2-40B4-BE49-F238E27FC236}">
                <a16:creationId xmlns:a16="http://schemas.microsoft.com/office/drawing/2014/main" id="{D901494A-F083-5196-343B-4B11C208F8B1}"/>
              </a:ext>
            </a:extLst>
          </p:cNvPr>
          <p:cNvSpPr>
            <a:spLocks noChangeArrowheads="1"/>
          </p:cNvSpPr>
          <p:nvPr/>
        </p:nvSpPr>
        <p:spPr bwMode="auto">
          <a:xfrm>
            <a:off x="611188" y="2244725"/>
            <a:ext cx="76327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000"/>
              <a:t>Con la muerte de Jesús los creyentes ya no tenían ninguna necesidad de poner su atención a las sombras, es decir, los reflejos de la realidad en Cristo.</a:t>
            </a:r>
            <a:endParaRPr lang="en-US" altLang="es-419" sz="2000"/>
          </a:p>
        </p:txBody>
      </p:sp>
      <p:grpSp>
        <p:nvGrpSpPr>
          <p:cNvPr id="1576966" name="Group 6">
            <a:extLst>
              <a:ext uri="{FF2B5EF4-FFF2-40B4-BE49-F238E27FC236}">
                <a16:creationId xmlns:a16="http://schemas.microsoft.com/office/drawing/2014/main" id="{5FDF8BDB-2720-CCD3-B6A2-49C1BA5DD72F}"/>
              </a:ext>
            </a:extLst>
          </p:cNvPr>
          <p:cNvGrpSpPr>
            <a:grpSpLocks/>
          </p:cNvGrpSpPr>
          <p:nvPr/>
        </p:nvGrpSpPr>
        <p:grpSpPr bwMode="auto">
          <a:xfrm>
            <a:off x="179388" y="649288"/>
            <a:ext cx="4105275" cy="908050"/>
            <a:chOff x="385" y="164"/>
            <a:chExt cx="2586" cy="572"/>
          </a:xfrm>
        </p:grpSpPr>
        <p:sp>
          <p:nvSpPr>
            <p:cNvPr id="1576967" name="WordArt 7">
              <a:extLst>
                <a:ext uri="{FF2B5EF4-FFF2-40B4-BE49-F238E27FC236}">
                  <a16:creationId xmlns:a16="http://schemas.microsoft.com/office/drawing/2014/main" id="{3B2A9A9E-3781-E905-6641-B06E05F3E453}"/>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576968" name="WordArt 8">
              <a:extLst>
                <a:ext uri="{FF2B5EF4-FFF2-40B4-BE49-F238E27FC236}">
                  <a16:creationId xmlns:a16="http://schemas.microsoft.com/office/drawing/2014/main" id="{D4317BE8-7635-7CBE-572D-E645307F4F50}"/>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576969" name="WordArt 9">
              <a:extLst>
                <a:ext uri="{FF2B5EF4-FFF2-40B4-BE49-F238E27FC236}">
                  <a16:creationId xmlns:a16="http://schemas.microsoft.com/office/drawing/2014/main" id="{92FDAFAC-D395-F917-5041-FF86365EC3DD}"/>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576970" name="WordArt 10">
            <a:extLst>
              <a:ext uri="{FF2B5EF4-FFF2-40B4-BE49-F238E27FC236}">
                <a16:creationId xmlns:a16="http://schemas.microsoft.com/office/drawing/2014/main" id="{59ADF142-B080-F99E-9E52-F524F71903E5}"/>
              </a:ext>
            </a:extLst>
          </p:cNvPr>
          <p:cNvSpPr>
            <a:spLocks noChangeArrowheads="1" noChangeShapeType="1" noTextEdit="1"/>
          </p:cNvSpPr>
          <p:nvPr/>
        </p:nvSpPr>
        <p:spPr bwMode="auto">
          <a:xfrm>
            <a:off x="4429125" y="1468438"/>
            <a:ext cx="4176713"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19. La Ley de Dios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74882" name="Rectangle 2">
            <a:extLst>
              <a:ext uri="{FF2B5EF4-FFF2-40B4-BE49-F238E27FC236}">
                <a16:creationId xmlns:a16="http://schemas.microsoft.com/office/drawing/2014/main" id="{7328B1CC-FBB1-0828-0F4F-5F2A61F6472B}"/>
              </a:ext>
            </a:extLst>
          </p:cNvPr>
          <p:cNvSpPr>
            <a:spLocks noChangeArrowheads="1"/>
          </p:cNvSpPr>
          <p:nvPr/>
        </p:nvSpPr>
        <p:spPr bwMode="auto">
          <a:xfrm>
            <a:off x="703263" y="2301875"/>
            <a:ext cx="7850187"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000"/>
              <a:t>La muerte de Cristo magnifico la ley, exaltando su autoridad universal. Si el Decálogo pudiera haber sido cambiado, el Salvador no habría tenido que morir. </a:t>
            </a:r>
          </a:p>
        </p:txBody>
      </p:sp>
      <p:sp>
        <p:nvSpPr>
          <p:cNvPr id="1274883" name="Rectangle 3">
            <a:extLst>
              <a:ext uri="{FF2B5EF4-FFF2-40B4-BE49-F238E27FC236}">
                <a16:creationId xmlns:a16="http://schemas.microsoft.com/office/drawing/2014/main" id="{2732530B-5D24-710D-0D6F-3B24EB20FC73}"/>
              </a:ext>
            </a:extLst>
          </p:cNvPr>
          <p:cNvSpPr>
            <a:spLocks noChangeArrowheads="1"/>
          </p:cNvSpPr>
          <p:nvPr/>
        </p:nvSpPr>
        <p:spPr bwMode="auto">
          <a:xfrm>
            <a:off x="2339975" y="1808163"/>
            <a:ext cx="34750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MX" altLang="es-419" sz="2000">
                <a:solidFill>
                  <a:srgbClr val="FFFF00"/>
                </a:solidFill>
              </a:rPr>
              <a:t>EL DECÁLOGO Y LA CRUZ</a:t>
            </a:r>
            <a:endParaRPr lang="en-US" altLang="es-419" sz="2000">
              <a:solidFill>
                <a:srgbClr val="FFFF00"/>
              </a:solidFill>
            </a:endParaRPr>
          </a:p>
        </p:txBody>
      </p:sp>
      <p:sp>
        <p:nvSpPr>
          <p:cNvPr id="1274884" name="Rectangle 4">
            <a:extLst>
              <a:ext uri="{FF2B5EF4-FFF2-40B4-BE49-F238E27FC236}">
                <a16:creationId xmlns:a16="http://schemas.microsoft.com/office/drawing/2014/main" id="{1AD1DD84-7474-710F-E732-7304FA751D7F}"/>
              </a:ext>
            </a:extLst>
          </p:cNvPr>
          <p:cNvSpPr>
            <a:spLocks noChangeArrowheads="1"/>
          </p:cNvSpPr>
          <p:nvPr/>
        </p:nvSpPr>
        <p:spPr bwMode="auto">
          <a:xfrm>
            <a:off x="684213" y="3813175"/>
            <a:ext cx="7940675"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000"/>
              <a:t>Pero por cuanto esta ley es absoluta e inmutable, requiere el derramamiento de sangre con el fin de pagar la pena que impone. Este requerimiento, Cristo lo satisfizo plenamente por su muerte inocente en la cruz, poniendo la vida eterna a disposición de los que acepten su magnifico sacrificio.</a:t>
            </a:r>
          </a:p>
        </p:txBody>
      </p:sp>
      <p:grpSp>
        <p:nvGrpSpPr>
          <p:cNvPr id="1274886" name="Group 6">
            <a:extLst>
              <a:ext uri="{FF2B5EF4-FFF2-40B4-BE49-F238E27FC236}">
                <a16:creationId xmlns:a16="http://schemas.microsoft.com/office/drawing/2014/main" id="{86767492-4B16-CE47-D7F6-DB10FD18FB00}"/>
              </a:ext>
            </a:extLst>
          </p:cNvPr>
          <p:cNvGrpSpPr>
            <a:grpSpLocks/>
          </p:cNvGrpSpPr>
          <p:nvPr/>
        </p:nvGrpSpPr>
        <p:grpSpPr bwMode="auto">
          <a:xfrm>
            <a:off x="250825" y="476250"/>
            <a:ext cx="4105275" cy="908050"/>
            <a:chOff x="385" y="164"/>
            <a:chExt cx="2586" cy="572"/>
          </a:xfrm>
        </p:grpSpPr>
        <p:sp>
          <p:nvSpPr>
            <p:cNvPr id="1274887" name="WordArt 7">
              <a:extLst>
                <a:ext uri="{FF2B5EF4-FFF2-40B4-BE49-F238E27FC236}">
                  <a16:creationId xmlns:a16="http://schemas.microsoft.com/office/drawing/2014/main" id="{2A021124-8197-B259-2CF1-B8E882F1AACE}"/>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274888" name="WordArt 8">
              <a:extLst>
                <a:ext uri="{FF2B5EF4-FFF2-40B4-BE49-F238E27FC236}">
                  <a16:creationId xmlns:a16="http://schemas.microsoft.com/office/drawing/2014/main" id="{D5BFE976-4689-C702-0FAF-A4FB5F00FB13}"/>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274889" name="WordArt 9">
              <a:extLst>
                <a:ext uri="{FF2B5EF4-FFF2-40B4-BE49-F238E27FC236}">
                  <a16:creationId xmlns:a16="http://schemas.microsoft.com/office/drawing/2014/main" id="{8E7E674E-C8EB-E391-A220-41080C8B0E41}"/>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274890" name="WordArt 10">
            <a:extLst>
              <a:ext uri="{FF2B5EF4-FFF2-40B4-BE49-F238E27FC236}">
                <a16:creationId xmlns:a16="http://schemas.microsoft.com/office/drawing/2014/main" id="{A6D8AF49-93E4-7A62-5869-DF12EA99347C}"/>
              </a:ext>
            </a:extLst>
          </p:cNvPr>
          <p:cNvSpPr>
            <a:spLocks noChangeArrowheads="1" noChangeShapeType="1" noTextEdit="1"/>
          </p:cNvSpPr>
          <p:nvPr/>
        </p:nvSpPr>
        <p:spPr bwMode="auto">
          <a:xfrm>
            <a:off x="4500563" y="1295400"/>
            <a:ext cx="417671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19. La Ley de Dios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41410" name="Rectangle 2">
            <a:extLst>
              <a:ext uri="{FF2B5EF4-FFF2-40B4-BE49-F238E27FC236}">
                <a16:creationId xmlns:a16="http://schemas.microsoft.com/office/drawing/2014/main" id="{F32406F8-2FB5-4391-9CBA-C9C8F4B2A07E}"/>
              </a:ext>
            </a:extLst>
          </p:cNvPr>
          <p:cNvSpPr>
            <a:spLocks noChangeArrowheads="1"/>
          </p:cNvSpPr>
          <p:nvPr/>
        </p:nvSpPr>
        <p:spPr bwMode="auto">
          <a:xfrm>
            <a:off x="755650" y="2286000"/>
            <a:ext cx="7488238"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000"/>
              <a:t>El abundante amor de Cristo despierta en el pecador arrepentido aun respuesta que manifiesta en obediencia amorosa por el poder de la gracia derramada en tal abundancia. </a:t>
            </a:r>
            <a:endParaRPr lang="en-US" altLang="es-419" sz="2000"/>
          </a:p>
        </p:txBody>
      </p:sp>
      <p:sp>
        <p:nvSpPr>
          <p:cNvPr id="1041411" name="Rectangle 3">
            <a:extLst>
              <a:ext uri="{FF2B5EF4-FFF2-40B4-BE49-F238E27FC236}">
                <a16:creationId xmlns:a16="http://schemas.microsoft.com/office/drawing/2014/main" id="{E6952877-5FBA-D331-CF01-573726ADA993}"/>
              </a:ext>
            </a:extLst>
          </p:cNvPr>
          <p:cNvSpPr>
            <a:spLocks noChangeArrowheads="1"/>
          </p:cNvSpPr>
          <p:nvPr/>
        </p:nvSpPr>
        <p:spPr bwMode="auto">
          <a:xfrm>
            <a:off x="3059113" y="1736725"/>
            <a:ext cx="30797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MX" altLang="es-419" sz="2000">
                <a:solidFill>
                  <a:srgbClr val="FFFF00"/>
                </a:solidFill>
              </a:rPr>
              <a:t>OBEDIENCIA  A LA LEY</a:t>
            </a:r>
            <a:endParaRPr lang="en-US" altLang="es-419" sz="2000">
              <a:solidFill>
                <a:srgbClr val="FFFF00"/>
              </a:solidFill>
            </a:endParaRPr>
          </a:p>
        </p:txBody>
      </p:sp>
      <p:sp>
        <p:nvSpPr>
          <p:cNvPr id="1041412" name="Rectangle 4">
            <a:extLst>
              <a:ext uri="{FF2B5EF4-FFF2-40B4-BE49-F238E27FC236}">
                <a16:creationId xmlns:a16="http://schemas.microsoft.com/office/drawing/2014/main" id="{1A9E0CCA-082E-6B5E-B953-A5160D05F0BE}"/>
              </a:ext>
            </a:extLst>
          </p:cNvPr>
          <p:cNvSpPr>
            <a:spLocks noChangeArrowheads="1"/>
          </p:cNvSpPr>
          <p:nvPr/>
        </p:nvSpPr>
        <p:spPr bwMode="auto">
          <a:xfrm>
            <a:off x="755650" y="3989388"/>
            <a:ext cx="734377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000"/>
              <a:t>Los creyentes que comprenden cuanto valora Cristo la ley y que además estiman las bendiciones de la obediencia, estarán bajo una poderosa motivación para vivir vidas semejantes a Cristo.</a:t>
            </a:r>
            <a:endParaRPr lang="en-US" altLang="es-419" sz="2000"/>
          </a:p>
        </p:txBody>
      </p:sp>
      <p:grpSp>
        <p:nvGrpSpPr>
          <p:cNvPr id="1041414" name="Group 6">
            <a:extLst>
              <a:ext uri="{FF2B5EF4-FFF2-40B4-BE49-F238E27FC236}">
                <a16:creationId xmlns:a16="http://schemas.microsoft.com/office/drawing/2014/main" id="{C07830F4-0A4E-8561-A510-64550098B189}"/>
              </a:ext>
            </a:extLst>
          </p:cNvPr>
          <p:cNvGrpSpPr>
            <a:grpSpLocks/>
          </p:cNvGrpSpPr>
          <p:nvPr/>
        </p:nvGrpSpPr>
        <p:grpSpPr bwMode="auto">
          <a:xfrm>
            <a:off x="179388" y="336550"/>
            <a:ext cx="4105275" cy="908050"/>
            <a:chOff x="385" y="164"/>
            <a:chExt cx="2586" cy="572"/>
          </a:xfrm>
        </p:grpSpPr>
        <p:sp>
          <p:nvSpPr>
            <p:cNvPr id="1041415" name="WordArt 7">
              <a:extLst>
                <a:ext uri="{FF2B5EF4-FFF2-40B4-BE49-F238E27FC236}">
                  <a16:creationId xmlns:a16="http://schemas.microsoft.com/office/drawing/2014/main" id="{C1DF5AE2-E05E-06AC-FB5B-8CA71B660711}"/>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041416" name="WordArt 8">
              <a:extLst>
                <a:ext uri="{FF2B5EF4-FFF2-40B4-BE49-F238E27FC236}">
                  <a16:creationId xmlns:a16="http://schemas.microsoft.com/office/drawing/2014/main" id="{F18A3AB8-E76E-89A5-D15B-F17376F4DC6C}"/>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041417" name="WordArt 9">
              <a:extLst>
                <a:ext uri="{FF2B5EF4-FFF2-40B4-BE49-F238E27FC236}">
                  <a16:creationId xmlns:a16="http://schemas.microsoft.com/office/drawing/2014/main" id="{51370F67-0ABA-FDDD-5693-11D5748E1CED}"/>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041418" name="WordArt 10">
            <a:extLst>
              <a:ext uri="{FF2B5EF4-FFF2-40B4-BE49-F238E27FC236}">
                <a16:creationId xmlns:a16="http://schemas.microsoft.com/office/drawing/2014/main" id="{54A079F8-811B-BB97-B106-7202696B8FF3}"/>
              </a:ext>
            </a:extLst>
          </p:cNvPr>
          <p:cNvSpPr>
            <a:spLocks noChangeArrowheads="1" noChangeShapeType="1" noTextEdit="1"/>
          </p:cNvSpPr>
          <p:nvPr/>
        </p:nvSpPr>
        <p:spPr bwMode="auto">
          <a:xfrm>
            <a:off x="4429125" y="1155700"/>
            <a:ext cx="417671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19. La Ley de Dios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76930" name="Rectangle 2">
            <a:extLst>
              <a:ext uri="{FF2B5EF4-FFF2-40B4-BE49-F238E27FC236}">
                <a16:creationId xmlns:a16="http://schemas.microsoft.com/office/drawing/2014/main" id="{0B831B39-67DA-AACB-56B4-5C4D463669B6}"/>
              </a:ext>
            </a:extLst>
          </p:cNvPr>
          <p:cNvSpPr>
            <a:spLocks noChangeArrowheads="1"/>
          </p:cNvSpPr>
          <p:nvPr/>
        </p:nvSpPr>
        <p:spPr bwMode="auto">
          <a:xfrm>
            <a:off x="684213" y="2133600"/>
            <a:ext cx="7561262"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000"/>
              <a:t>El evangelio de Jesús produjo una fe que exalto firmemente la validez del Decálogo. Dijo Pablo: “ ¿luego por la fe validamos la ley? en ninguna manera, sino que confirmamos  la ley “ (Rom. 3:31).</a:t>
            </a:r>
            <a:endParaRPr lang="en-US" altLang="es-419" sz="2000"/>
          </a:p>
        </p:txBody>
      </p:sp>
      <p:sp>
        <p:nvSpPr>
          <p:cNvPr id="1276931" name="Rectangle 3">
            <a:extLst>
              <a:ext uri="{FF2B5EF4-FFF2-40B4-BE49-F238E27FC236}">
                <a16:creationId xmlns:a16="http://schemas.microsoft.com/office/drawing/2014/main" id="{F6CC3D39-0EAF-7673-A364-3FFA22536C0A}"/>
              </a:ext>
            </a:extLst>
          </p:cNvPr>
          <p:cNvSpPr>
            <a:spLocks noChangeArrowheads="1"/>
          </p:cNvSpPr>
          <p:nvPr/>
        </p:nvSpPr>
        <p:spPr bwMode="auto">
          <a:xfrm>
            <a:off x="3059113" y="1773238"/>
            <a:ext cx="23590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MX" altLang="es-419" sz="2000">
                <a:solidFill>
                  <a:srgbClr val="FFFF00"/>
                </a:solidFill>
              </a:rPr>
              <a:t>CRISTO Y LA LEY</a:t>
            </a:r>
            <a:endParaRPr lang="en-US" altLang="es-419" sz="2000">
              <a:solidFill>
                <a:srgbClr val="FFFF00"/>
              </a:solidFill>
            </a:endParaRPr>
          </a:p>
        </p:txBody>
      </p:sp>
      <p:sp>
        <p:nvSpPr>
          <p:cNvPr id="1276932" name="Rectangle 4">
            <a:extLst>
              <a:ext uri="{FF2B5EF4-FFF2-40B4-BE49-F238E27FC236}">
                <a16:creationId xmlns:a16="http://schemas.microsoft.com/office/drawing/2014/main" id="{58D25E76-F681-94FC-5281-D853FA6805C6}"/>
              </a:ext>
            </a:extLst>
          </p:cNvPr>
          <p:cNvSpPr>
            <a:spLocks noChangeArrowheads="1"/>
          </p:cNvSpPr>
          <p:nvPr/>
        </p:nvSpPr>
        <p:spPr bwMode="auto">
          <a:xfrm>
            <a:off x="611188" y="3662363"/>
            <a:ext cx="76327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000"/>
              <a:t>Así pues, Cristo no solo vino con el fin de redimir al hombre sino también para vindicar la autoridad y la santidad de la Ley de Dios, presentando ante el pueblo su magnificencia y gloria, dandonos ejemplo de cómo relacionarnos con ella.</a:t>
            </a:r>
            <a:endParaRPr lang="en-US" altLang="es-419" sz="2000"/>
          </a:p>
        </p:txBody>
      </p:sp>
      <p:grpSp>
        <p:nvGrpSpPr>
          <p:cNvPr id="1276934" name="Group 6">
            <a:extLst>
              <a:ext uri="{FF2B5EF4-FFF2-40B4-BE49-F238E27FC236}">
                <a16:creationId xmlns:a16="http://schemas.microsoft.com/office/drawing/2014/main" id="{EEFE6D5B-E0A2-EC05-890B-3285EDE0C1D7}"/>
              </a:ext>
            </a:extLst>
          </p:cNvPr>
          <p:cNvGrpSpPr>
            <a:grpSpLocks/>
          </p:cNvGrpSpPr>
          <p:nvPr/>
        </p:nvGrpSpPr>
        <p:grpSpPr bwMode="auto">
          <a:xfrm>
            <a:off x="250825" y="476250"/>
            <a:ext cx="4105275" cy="908050"/>
            <a:chOff x="385" y="164"/>
            <a:chExt cx="2586" cy="572"/>
          </a:xfrm>
        </p:grpSpPr>
        <p:sp>
          <p:nvSpPr>
            <p:cNvPr id="1276935" name="WordArt 7">
              <a:extLst>
                <a:ext uri="{FF2B5EF4-FFF2-40B4-BE49-F238E27FC236}">
                  <a16:creationId xmlns:a16="http://schemas.microsoft.com/office/drawing/2014/main" id="{295A3C13-8E02-354E-086F-0D283BAAB269}"/>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276936" name="WordArt 8">
              <a:extLst>
                <a:ext uri="{FF2B5EF4-FFF2-40B4-BE49-F238E27FC236}">
                  <a16:creationId xmlns:a16="http://schemas.microsoft.com/office/drawing/2014/main" id="{FA8257A2-1D1E-1B38-2621-A23EB38274E4}"/>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276937" name="WordArt 9">
              <a:extLst>
                <a:ext uri="{FF2B5EF4-FFF2-40B4-BE49-F238E27FC236}">
                  <a16:creationId xmlns:a16="http://schemas.microsoft.com/office/drawing/2014/main" id="{760F7EDD-412F-2AE9-43FF-C01FB97D633D}"/>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276938" name="WordArt 10">
            <a:extLst>
              <a:ext uri="{FF2B5EF4-FFF2-40B4-BE49-F238E27FC236}">
                <a16:creationId xmlns:a16="http://schemas.microsoft.com/office/drawing/2014/main" id="{2585B2F3-761C-9777-C588-AD62ECF8CD34}"/>
              </a:ext>
            </a:extLst>
          </p:cNvPr>
          <p:cNvSpPr>
            <a:spLocks noChangeArrowheads="1" noChangeShapeType="1" noTextEdit="1"/>
          </p:cNvSpPr>
          <p:nvPr/>
        </p:nvSpPr>
        <p:spPr bwMode="auto">
          <a:xfrm>
            <a:off x="4500563" y="1295400"/>
            <a:ext cx="417671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19. La Ley de Dios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77954" name="Rectangle 2">
            <a:extLst>
              <a:ext uri="{FF2B5EF4-FFF2-40B4-BE49-F238E27FC236}">
                <a16:creationId xmlns:a16="http://schemas.microsoft.com/office/drawing/2014/main" id="{7EC9339B-8324-8860-554E-E3A0367DF147}"/>
              </a:ext>
            </a:extLst>
          </p:cNvPr>
          <p:cNvSpPr>
            <a:spLocks noChangeArrowheads="1"/>
          </p:cNvSpPr>
          <p:nvPr/>
        </p:nvSpPr>
        <p:spPr bwMode="auto">
          <a:xfrm>
            <a:off x="4140200" y="2362200"/>
            <a:ext cx="4465638" cy="329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100"/>
              <a:t>Por haber el mismo vivido una vida de amorosa obediencia, Cristo hizo énfasis en el hecho de que sus seguidores deben ser guardadores de los mandamientos. Cuando se le pregunto acerca de ls requisitos para la vida eterna, replico: “ si quieres entrar en la vida, guarda los mandamientos” (Mat. 19:17).</a:t>
            </a:r>
            <a:endParaRPr lang="en-US" altLang="es-419" sz="2100"/>
          </a:p>
        </p:txBody>
      </p:sp>
      <p:sp>
        <p:nvSpPr>
          <p:cNvPr id="1277955" name="Rectangle 3">
            <a:extLst>
              <a:ext uri="{FF2B5EF4-FFF2-40B4-BE49-F238E27FC236}">
                <a16:creationId xmlns:a16="http://schemas.microsoft.com/office/drawing/2014/main" id="{365D62EC-43CD-DD9A-22E3-731799C79824}"/>
              </a:ext>
            </a:extLst>
          </p:cNvPr>
          <p:cNvSpPr>
            <a:spLocks noChangeArrowheads="1"/>
          </p:cNvSpPr>
          <p:nvPr/>
        </p:nvSpPr>
        <p:spPr bwMode="auto">
          <a:xfrm>
            <a:off x="3203575" y="1916113"/>
            <a:ext cx="23590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MX" altLang="es-419" sz="2000">
                <a:solidFill>
                  <a:srgbClr val="FFFF00"/>
                </a:solidFill>
              </a:rPr>
              <a:t>CRISTO Y LA LEY</a:t>
            </a:r>
            <a:endParaRPr lang="en-US" altLang="es-419" sz="2000">
              <a:solidFill>
                <a:srgbClr val="FFFF00"/>
              </a:solidFill>
            </a:endParaRPr>
          </a:p>
        </p:txBody>
      </p:sp>
      <p:grpSp>
        <p:nvGrpSpPr>
          <p:cNvPr id="1277957" name="Group 5">
            <a:extLst>
              <a:ext uri="{FF2B5EF4-FFF2-40B4-BE49-F238E27FC236}">
                <a16:creationId xmlns:a16="http://schemas.microsoft.com/office/drawing/2014/main" id="{31561669-BE7D-E031-56FF-254C1D4624F1}"/>
              </a:ext>
            </a:extLst>
          </p:cNvPr>
          <p:cNvGrpSpPr>
            <a:grpSpLocks/>
          </p:cNvGrpSpPr>
          <p:nvPr/>
        </p:nvGrpSpPr>
        <p:grpSpPr bwMode="auto">
          <a:xfrm>
            <a:off x="107950" y="620713"/>
            <a:ext cx="4105275" cy="908050"/>
            <a:chOff x="385" y="164"/>
            <a:chExt cx="2586" cy="572"/>
          </a:xfrm>
        </p:grpSpPr>
        <p:sp>
          <p:nvSpPr>
            <p:cNvPr id="1277958" name="WordArt 6">
              <a:extLst>
                <a:ext uri="{FF2B5EF4-FFF2-40B4-BE49-F238E27FC236}">
                  <a16:creationId xmlns:a16="http://schemas.microsoft.com/office/drawing/2014/main" id="{E8730294-C17C-7E10-D8A5-D8D8FB3655C0}"/>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277959" name="WordArt 7">
              <a:extLst>
                <a:ext uri="{FF2B5EF4-FFF2-40B4-BE49-F238E27FC236}">
                  <a16:creationId xmlns:a16="http://schemas.microsoft.com/office/drawing/2014/main" id="{9AEDED03-00E0-1B52-8A3B-1F3C5459E7A1}"/>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277960" name="WordArt 8">
              <a:extLst>
                <a:ext uri="{FF2B5EF4-FFF2-40B4-BE49-F238E27FC236}">
                  <a16:creationId xmlns:a16="http://schemas.microsoft.com/office/drawing/2014/main" id="{E9CF03D5-93BE-E0C0-7CE6-BF98B340FF4A}"/>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277961" name="WordArt 9">
            <a:extLst>
              <a:ext uri="{FF2B5EF4-FFF2-40B4-BE49-F238E27FC236}">
                <a16:creationId xmlns:a16="http://schemas.microsoft.com/office/drawing/2014/main" id="{9C4D862B-A612-B7EC-1E8F-A64725625272}"/>
              </a:ext>
            </a:extLst>
          </p:cNvPr>
          <p:cNvSpPr>
            <a:spLocks noChangeArrowheads="1" noChangeShapeType="1" noTextEdit="1"/>
          </p:cNvSpPr>
          <p:nvPr/>
        </p:nvSpPr>
        <p:spPr bwMode="auto">
          <a:xfrm>
            <a:off x="4357688" y="1439863"/>
            <a:ext cx="417671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19. La Ley de Dios</a:t>
            </a:r>
          </a:p>
        </p:txBody>
      </p:sp>
      <p:pic>
        <p:nvPicPr>
          <p:cNvPr id="1277964" name="Picture 12">
            <a:extLst>
              <a:ext uri="{FF2B5EF4-FFF2-40B4-BE49-F238E27FC236}">
                <a16:creationId xmlns:a16="http://schemas.microsoft.com/office/drawing/2014/main" id="{D823F6AC-5A8B-98A9-ED78-592963C3A4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2349500"/>
            <a:ext cx="3384550" cy="34258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577986" name="Rectangle 2">
            <a:extLst>
              <a:ext uri="{FF2B5EF4-FFF2-40B4-BE49-F238E27FC236}">
                <a16:creationId xmlns:a16="http://schemas.microsoft.com/office/drawing/2014/main" id="{3825294B-7FA7-9BF2-9B77-B0095C318D41}"/>
              </a:ext>
            </a:extLst>
          </p:cNvPr>
          <p:cNvSpPr>
            <a:spLocks noChangeArrowheads="1"/>
          </p:cNvSpPr>
          <p:nvPr/>
        </p:nvSpPr>
        <p:spPr bwMode="auto">
          <a:xfrm>
            <a:off x="250825" y="1930400"/>
            <a:ext cx="4681538" cy="329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100"/>
              <a:t>El mismo Jesús cumplió la ley no destruyéndola, sino por medio de una vida llena de obediencia. Cristo hizo mucho énfasis en que nunca se debe de perder de vista el gran objetivo de la ley de Dios: amar al señor nuestro Dios con todo nuestro corazón, alma y mente y nuestro prójimo como a nosotros mismos (Mat. 22: 37,38).</a:t>
            </a:r>
          </a:p>
        </p:txBody>
      </p:sp>
      <p:grpSp>
        <p:nvGrpSpPr>
          <p:cNvPr id="1577988" name="Group 4">
            <a:extLst>
              <a:ext uri="{FF2B5EF4-FFF2-40B4-BE49-F238E27FC236}">
                <a16:creationId xmlns:a16="http://schemas.microsoft.com/office/drawing/2014/main" id="{5C3F1A3D-47AF-F00E-6100-8528D0F9E223}"/>
              </a:ext>
            </a:extLst>
          </p:cNvPr>
          <p:cNvGrpSpPr>
            <a:grpSpLocks/>
          </p:cNvGrpSpPr>
          <p:nvPr/>
        </p:nvGrpSpPr>
        <p:grpSpPr bwMode="auto">
          <a:xfrm>
            <a:off x="395288" y="476250"/>
            <a:ext cx="4105275" cy="908050"/>
            <a:chOff x="385" y="164"/>
            <a:chExt cx="2586" cy="572"/>
          </a:xfrm>
        </p:grpSpPr>
        <p:sp>
          <p:nvSpPr>
            <p:cNvPr id="1577989" name="WordArt 5">
              <a:extLst>
                <a:ext uri="{FF2B5EF4-FFF2-40B4-BE49-F238E27FC236}">
                  <a16:creationId xmlns:a16="http://schemas.microsoft.com/office/drawing/2014/main" id="{414C4642-00F3-8611-3CA1-C41C8D9D127C}"/>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577990" name="WordArt 6">
              <a:extLst>
                <a:ext uri="{FF2B5EF4-FFF2-40B4-BE49-F238E27FC236}">
                  <a16:creationId xmlns:a16="http://schemas.microsoft.com/office/drawing/2014/main" id="{53A69D30-A27F-D955-DFC6-FF5EE8936C2C}"/>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577991" name="WordArt 7">
              <a:extLst>
                <a:ext uri="{FF2B5EF4-FFF2-40B4-BE49-F238E27FC236}">
                  <a16:creationId xmlns:a16="http://schemas.microsoft.com/office/drawing/2014/main" id="{979552FC-042C-DE6E-8514-5C401A317FA6}"/>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577992" name="WordArt 8">
            <a:extLst>
              <a:ext uri="{FF2B5EF4-FFF2-40B4-BE49-F238E27FC236}">
                <a16:creationId xmlns:a16="http://schemas.microsoft.com/office/drawing/2014/main" id="{DC837E44-2C84-7719-895E-DA182212F530}"/>
              </a:ext>
            </a:extLst>
          </p:cNvPr>
          <p:cNvSpPr>
            <a:spLocks noChangeArrowheads="1" noChangeShapeType="1" noTextEdit="1"/>
          </p:cNvSpPr>
          <p:nvPr/>
        </p:nvSpPr>
        <p:spPr bwMode="auto">
          <a:xfrm>
            <a:off x="4645025" y="1295400"/>
            <a:ext cx="417671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19. La Ley de Dios</a:t>
            </a:r>
          </a:p>
        </p:txBody>
      </p:sp>
      <p:pic>
        <p:nvPicPr>
          <p:cNvPr id="1577995" name="Picture 11">
            <a:extLst>
              <a:ext uri="{FF2B5EF4-FFF2-40B4-BE49-F238E27FC236}">
                <a16:creationId xmlns:a16="http://schemas.microsoft.com/office/drawing/2014/main" id="{F49CF913-0524-063D-E51E-D7A7CE8722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1628775"/>
            <a:ext cx="3668712" cy="42211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40386" name="Rectangle 2">
            <a:extLst>
              <a:ext uri="{FF2B5EF4-FFF2-40B4-BE49-F238E27FC236}">
                <a16:creationId xmlns:a16="http://schemas.microsoft.com/office/drawing/2014/main" id="{88B1ED53-A029-3332-DC96-720818F15C53}"/>
              </a:ext>
            </a:extLst>
          </p:cNvPr>
          <p:cNvSpPr>
            <a:spLocks noChangeArrowheads="1"/>
          </p:cNvSpPr>
          <p:nvPr/>
        </p:nvSpPr>
        <p:spPr bwMode="auto">
          <a:xfrm>
            <a:off x="684213" y="1854200"/>
            <a:ext cx="7489825" cy="176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a:t>La obediencia revela la clase de amor. Jesús dijo. “ si me amáis, guardad mis mandamientos” si guardares mis mandamientos permaneceréis en mi amor, así como yo he guardado los mandamientos de mi padre, permanezco en su amor” (Juan 15.10).</a:t>
            </a:r>
            <a:endParaRPr lang="en-US" altLang="es-419"/>
          </a:p>
        </p:txBody>
      </p:sp>
      <p:sp>
        <p:nvSpPr>
          <p:cNvPr id="1040387" name="Rectangle 3">
            <a:extLst>
              <a:ext uri="{FF2B5EF4-FFF2-40B4-BE49-F238E27FC236}">
                <a16:creationId xmlns:a16="http://schemas.microsoft.com/office/drawing/2014/main" id="{421E33AE-83FA-B339-6D70-7DC0690844F7}"/>
              </a:ext>
            </a:extLst>
          </p:cNvPr>
          <p:cNvSpPr>
            <a:spLocks noChangeArrowheads="1"/>
          </p:cNvSpPr>
          <p:nvPr/>
        </p:nvSpPr>
        <p:spPr bwMode="auto">
          <a:xfrm>
            <a:off x="755650" y="3652838"/>
            <a:ext cx="741680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a:t>Únicamente si permanecemos en Cristo  podremos rendir obediencia de corazón. “ el que permanece en mi, y yo en el este lleva mucho fruto, por que separados de mi nada podéis hacer” ( Juan. 15: 4,5).</a:t>
            </a:r>
            <a:endParaRPr lang="en-US" altLang="es-419"/>
          </a:p>
        </p:txBody>
      </p:sp>
      <p:grpSp>
        <p:nvGrpSpPr>
          <p:cNvPr id="1040391" name="Group 7">
            <a:extLst>
              <a:ext uri="{FF2B5EF4-FFF2-40B4-BE49-F238E27FC236}">
                <a16:creationId xmlns:a16="http://schemas.microsoft.com/office/drawing/2014/main" id="{E736DE40-19F9-4CFE-A718-CBFC57478782}"/>
              </a:ext>
            </a:extLst>
          </p:cNvPr>
          <p:cNvGrpSpPr>
            <a:grpSpLocks/>
          </p:cNvGrpSpPr>
          <p:nvPr/>
        </p:nvGrpSpPr>
        <p:grpSpPr bwMode="auto">
          <a:xfrm>
            <a:off x="323850" y="476250"/>
            <a:ext cx="4105275" cy="908050"/>
            <a:chOff x="385" y="164"/>
            <a:chExt cx="2586" cy="572"/>
          </a:xfrm>
        </p:grpSpPr>
        <p:sp>
          <p:nvSpPr>
            <p:cNvPr id="1040392" name="WordArt 8">
              <a:extLst>
                <a:ext uri="{FF2B5EF4-FFF2-40B4-BE49-F238E27FC236}">
                  <a16:creationId xmlns:a16="http://schemas.microsoft.com/office/drawing/2014/main" id="{5D367932-A230-01A4-0E36-EE47D8F19FF8}"/>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040393" name="WordArt 9">
              <a:extLst>
                <a:ext uri="{FF2B5EF4-FFF2-40B4-BE49-F238E27FC236}">
                  <a16:creationId xmlns:a16="http://schemas.microsoft.com/office/drawing/2014/main" id="{F5C70433-8655-0E46-B61F-297BBCD36EC6}"/>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040394" name="WordArt 10">
              <a:extLst>
                <a:ext uri="{FF2B5EF4-FFF2-40B4-BE49-F238E27FC236}">
                  <a16:creationId xmlns:a16="http://schemas.microsoft.com/office/drawing/2014/main" id="{C72A75FA-C5DA-A6EA-2BF5-F471FEE4E624}"/>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040395" name="WordArt 11">
            <a:extLst>
              <a:ext uri="{FF2B5EF4-FFF2-40B4-BE49-F238E27FC236}">
                <a16:creationId xmlns:a16="http://schemas.microsoft.com/office/drawing/2014/main" id="{02519E6F-E726-35D5-21D5-F29E0D668F86}"/>
              </a:ext>
            </a:extLst>
          </p:cNvPr>
          <p:cNvSpPr>
            <a:spLocks noChangeArrowheads="1" noChangeShapeType="1" noTextEdit="1"/>
          </p:cNvSpPr>
          <p:nvPr/>
        </p:nvSpPr>
        <p:spPr bwMode="auto">
          <a:xfrm>
            <a:off x="4573588" y="1295400"/>
            <a:ext cx="417671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19. La Ley de Dios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579010" name="Rectangle 2">
            <a:extLst>
              <a:ext uri="{FF2B5EF4-FFF2-40B4-BE49-F238E27FC236}">
                <a16:creationId xmlns:a16="http://schemas.microsoft.com/office/drawing/2014/main" id="{3D0AE9FF-0002-5917-20DA-02B1D139D3F2}"/>
              </a:ext>
            </a:extLst>
          </p:cNvPr>
          <p:cNvSpPr>
            <a:spLocks noChangeArrowheads="1"/>
          </p:cNvSpPr>
          <p:nvPr/>
        </p:nvSpPr>
        <p:spPr bwMode="auto">
          <a:xfrm>
            <a:off x="611188" y="2257425"/>
            <a:ext cx="7993062" cy="109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a:t>Si deseamos permanecer en Cristo, debemos estar crucificados con el y experimentar los que Pablo señalo al decir: “Ya no vivo yo, mas vive Cristo en mi “ (Gal. 2.20). </a:t>
            </a:r>
            <a:endParaRPr lang="en-US" altLang="es-419"/>
          </a:p>
        </p:txBody>
      </p:sp>
      <p:sp>
        <p:nvSpPr>
          <p:cNvPr id="1579011" name="Rectangle 3">
            <a:extLst>
              <a:ext uri="{FF2B5EF4-FFF2-40B4-BE49-F238E27FC236}">
                <a16:creationId xmlns:a16="http://schemas.microsoft.com/office/drawing/2014/main" id="{5C3B4589-B662-75D6-09EE-5F008EA67B64}"/>
              </a:ext>
            </a:extLst>
          </p:cNvPr>
          <p:cNvSpPr>
            <a:spLocks noChangeArrowheads="1"/>
          </p:cNvSpPr>
          <p:nvPr/>
        </p:nvSpPr>
        <p:spPr bwMode="auto">
          <a:xfrm>
            <a:off x="592138" y="3500438"/>
            <a:ext cx="8228012"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a:t>en la vida de los que hallan esta condición, Cristo puede cumplir la promesa del pacto: “ pondré mis leyes en la mente de ellos, y sobre su corazón las describe: y seré a ellos por Dios y ellos me serán a mi por pueblo ( Heb. 8:10).</a:t>
            </a:r>
            <a:endParaRPr lang="en-US" altLang="es-419"/>
          </a:p>
        </p:txBody>
      </p:sp>
      <p:grpSp>
        <p:nvGrpSpPr>
          <p:cNvPr id="1579014" name="Group 6">
            <a:extLst>
              <a:ext uri="{FF2B5EF4-FFF2-40B4-BE49-F238E27FC236}">
                <a16:creationId xmlns:a16="http://schemas.microsoft.com/office/drawing/2014/main" id="{E8726CD9-1ABC-FFDB-6B24-65812758BDD0}"/>
              </a:ext>
            </a:extLst>
          </p:cNvPr>
          <p:cNvGrpSpPr>
            <a:grpSpLocks/>
          </p:cNvGrpSpPr>
          <p:nvPr/>
        </p:nvGrpSpPr>
        <p:grpSpPr bwMode="auto">
          <a:xfrm>
            <a:off x="179388" y="620713"/>
            <a:ext cx="4105275" cy="908050"/>
            <a:chOff x="385" y="164"/>
            <a:chExt cx="2586" cy="572"/>
          </a:xfrm>
        </p:grpSpPr>
        <p:sp>
          <p:nvSpPr>
            <p:cNvPr id="1579015" name="WordArt 7">
              <a:extLst>
                <a:ext uri="{FF2B5EF4-FFF2-40B4-BE49-F238E27FC236}">
                  <a16:creationId xmlns:a16="http://schemas.microsoft.com/office/drawing/2014/main" id="{D4B6D762-FFA9-E65F-659D-51B1146E7062}"/>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579016" name="WordArt 8">
              <a:extLst>
                <a:ext uri="{FF2B5EF4-FFF2-40B4-BE49-F238E27FC236}">
                  <a16:creationId xmlns:a16="http://schemas.microsoft.com/office/drawing/2014/main" id="{A71DB822-DF88-0392-DAB7-622A5068E060}"/>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579017" name="WordArt 9">
              <a:extLst>
                <a:ext uri="{FF2B5EF4-FFF2-40B4-BE49-F238E27FC236}">
                  <a16:creationId xmlns:a16="http://schemas.microsoft.com/office/drawing/2014/main" id="{40F681DA-079E-779A-F6C0-6DC9BC3D2154}"/>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579018" name="WordArt 10">
            <a:extLst>
              <a:ext uri="{FF2B5EF4-FFF2-40B4-BE49-F238E27FC236}">
                <a16:creationId xmlns:a16="http://schemas.microsoft.com/office/drawing/2014/main" id="{3CAE7AD9-32BF-E03E-F415-62DF308FEA5F}"/>
              </a:ext>
            </a:extLst>
          </p:cNvPr>
          <p:cNvSpPr>
            <a:spLocks noChangeArrowheads="1" noChangeShapeType="1" noTextEdit="1"/>
          </p:cNvSpPr>
          <p:nvPr/>
        </p:nvSpPr>
        <p:spPr bwMode="auto">
          <a:xfrm>
            <a:off x="4429125" y="1439863"/>
            <a:ext cx="4176713"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19. La Ley de Dios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78978" name="Rectangle 2">
            <a:extLst>
              <a:ext uri="{FF2B5EF4-FFF2-40B4-BE49-F238E27FC236}">
                <a16:creationId xmlns:a16="http://schemas.microsoft.com/office/drawing/2014/main" id="{9F04F9B6-9E92-5B90-68A7-CE502C265143}"/>
              </a:ext>
            </a:extLst>
          </p:cNvPr>
          <p:cNvSpPr>
            <a:spLocks noChangeArrowheads="1"/>
          </p:cNvSpPr>
          <p:nvPr/>
        </p:nvSpPr>
        <p:spPr bwMode="auto">
          <a:xfrm>
            <a:off x="4716463" y="2565400"/>
            <a:ext cx="4140200" cy="277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a:t>La obediencia desarrolla un carácter cristiano y produce una sensación de bienestar, haciendo que los creyentes crezcan” como niños recién nacidos” y sean transformados a la imagen de Cristo.</a:t>
            </a:r>
            <a:endParaRPr lang="en-US" altLang="es-419"/>
          </a:p>
        </p:txBody>
      </p:sp>
      <p:sp>
        <p:nvSpPr>
          <p:cNvPr id="1278979" name="Rectangle 3">
            <a:extLst>
              <a:ext uri="{FF2B5EF4-FFF2-40B4-BE49-F238E27FC236}">
                <a16:creationId xmlns:a16="http://schemas.microsoft.com/office/drawing/2014/main" id="{500F1ADA-2114-0773-CD89-15162357E18C}"/>
              </a:ext>
            </a:extLst>
          </p:cNvPr>
          <p:cNvSpPr>
            <a:spLocks noChangeArrowheads="1"/>
          </p:cNvSpPr>
          <p:nvPr/>
        </p:nvSpPr>
        <p:spPr bwMode="auto">
          <a:xfrm>
            <a:off x="1979613" y="1844675"/>
            <a:ext cx="50307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MX" altLang="es-419" sz="2000">
                <a:solidFill>
                  <a:srgbClr val="FFFF00"/>
                </a:solidFill>
              </a:rPr>
              <a:t>LAS BENDICIONES DE LA OBEDIENCIA</a:t>
            </a:r>
            <a:endParaRPr lang="en-US" altLang="es-419" sz="2000">
              <a:solidFill>
                <a:srgbClr val="FFFF00"/>
              </a:solidFill>
            </a:endParaRPr>
          </a:p>
        </p:txBody>
      </p:sp>
      <p:grpSp>
        <p:nvGrpSpPr>
          <p:cNvPr id="1278981" name="Group 5">
            <a:extLst>
              <a:ext uri="{FF2B5EF4-FFF2-40B4-BE49-F238E27FC236}">
                <a16:creationId xmlns:a16="http://schemas.microsoft.com/office/drawing/2014/main" id="{FD187D5A-7A0C-8C64-7963-2EFBA4D6A37E}"/>
              </a:ext>
            </a:extLst>
          </p:cNvPr>
          <p:cNvGrpSpPr>
            <a:grpSpLocks/>
          </p:cNvGrpSpPr>
          <p:nvPr/>
        </p:nvGrpSpPr>
        <p:grpSpPr bwMode="auto">
          <a:xfrm>
            <a:off x="323850" y="476250"/>
            <a:ext cx="4105275" cy="908050"/>
            <a:chOff x="385" y="164"/>
            <a:chExt cx="2586" cy="572"/>
          </a:xfrm>
        </p:grpSpPr>
        <p:sp>
          <p:nvSpPr>
            <p:cNvPr id="1278982" name="WordArt 6">
              <a:extLst>
                <a:ext uri="{FF2B5EF4-FFF2-40B4-BE49-F238E27FC236}">
                  <a16:creationId xmlns:a16="http://schemas.microsoft.com/office/drawing/2014/main" id="{F22938E8-74F5-46C8-76DE-A6E46CFC8E55}"/>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278983" name="WordArt 7">
              <a:extLst>
                <a:ext uri="{FF2B5EF4-FFF2-40B4-BE49-F238E27FC236}">
                  <a16:creationId xmlns:a16="http://schemas.microsoft.com/office/drawing/2014/main" id="{AA3E3ACE-5907-B09B-57C8-8D4A98D669BD}"/>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278984" name="WordArt 8">
              <a:extLst>
                <a:ext uri="{FF2B5EF4-FFF2-40B4-BE49-F238E27FC236}">
                  <a16:creationId xmlns:a16="http://schemas.microsoft.com/office/drawing/2014/main" id="{DC6A4C57-08C3-95FA-A118-A52EC1B5BC4E}"/>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278985" name="WordArt 9">
            <a:extLst>
              <a:ext uri="{FF2B5EF4-FFF2-40B4-BE49-F238E27FC236}">
                <a16:creationId xmlns:a16="http://schemas.microsoft.com/office/drawing/2014/main" id="{4AB8D55F-F011-C7E3-51BF-967E39EA537D}"/>
              </a:ext>
            </a:extLst>
          </p:cNvPr>
          <p:cNvSpPr>
            <a:spLocks noChangeArrowheads="1" noChangeShapeType="1" noTextEdit="1"/>
          </p:cNvSpPr>
          <p:nvPr/>
        </p:nvSpPr>
        <p:spPr bwMode="auto">
          <a:xfrm>
            <a:off x="4573588" y="1295400"/>
            <a:ext cx="417671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19. La Ley de Dios</a:t>
            </a:r>
          </a:p>
        </p:txBody>
      </p:sp>
      <p:pic>
        <p:nvPicPr>
          <p:cNvPr id="1278988" name="Picture 12">
            <a:extLst>
              <a:ext uri="{FF2B5EF4-FFF2-40B4-BE49-F238E27FC236}">
                <a16:creationId xmlns:a16="http://schemas.microsoft.com/office/drawing/2014/main" id="{B6BE85DB-80B5-4488-686D-9AF68CCB55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2349500"/>
            <a:ext cx="4805362" cy="34258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60546" name="Rectangle 2">
            <a:extLst>
              <a:ext uri="{FF2B5EF4-FFF2-40B4-BE49-F238E27FC236}">
                <a16:creationId xmlns:a16="http://schemas.microsoft.com/office/drawing/2014/main" id="{9A09CF62-8F9C-681F-914B-8AD4B8EBAA72}"/>
              </a:ext>
            </a:extLst>
          </p:cNvPr>
          <p:cNvSpPr>
            <a:spLocks noChangeArrowheads="1"/>
          </p:cNvSpPr>
          <p:nvPr/>
        </p:nvSpPr>
        <p:spPr bwMode="auto">
          <a:xfrm>
            <a:off x="4211638" y="2593975"/>
            <a:ext cx="4321175" cy="210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a:t>“Sabemos que ley Espiritual” ( Rom. 7:14) por lo tanto, únicamente los que son espirituales y tiene el fruto del espíritu pueden obedecerla” ( Juan. 15:4; Gal. 5:22,23).</a:t>
            </a:r>
          </a:p>
        </p:txBody>
      </p:sp>
      <p:sp>
        <p:nvSpPr>
          <p:cNvPr id="1260547" name="Rectangle 3">
            <a:extLst>
              <a:ext uri="{FF2B5EF4-FFF2-40B4-BE49-F238E27FC236}">
                <a16:creationId xmlns:a16="http://schemas.microsoft.com/office/drawing/2014/main" id="{FF382205-81DD-B403-BEEB-88AE934C8EAB}"/>
              </a:ext>
            </a:extLst>
          </p:cNvPr>
          <p:cNvSpPr>
            <a:spLocks noChangeArrowheads="1"/>
          </p:cNvSpPr>
          <p:nvPr/>
        </p:nvSpPr>
        <p:spPr bwMode="auto">
          <a:xfrm>
            <a:off x="5292725" y="1844675"/>
            <a:ext cx="28844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MX" altLang="es-419" sz="2000">
                <a:solidFill>
                  <a:srgbClr val="FFFF00"/>
                </a:solidFill>
              </a:rPr>
              <a:t>UNA LEY ESPIRITUAL</a:t>
            </a:r>
            <a:endParaRPr lang="en-US" altLang="es-419" sz="2000">
              <a:solidFill>
                <a:srgbClr val="FFFF00"/>
              </a:solidFill>
            </a:endParaRPr>
          </a:p>
        </p:txBody>
      </p:sp>
      <p:grpSp>
        <p:nvGrpSpPr>
          <p:cNvPr id="1260549" name="Group 5">
            <a:extLst>
              <a:ext uri="{FF2B5EF4-FFF2-40B4-BE49-F238E27FC236}">
                <a16:creationId xmlns:a16="http://schemas.microsoft.com/office/drawing/2014/main" id="{8C12D793-1323-BD9F-E1D5-B2A06AC54E1A}"/>
              </a:ext>
            </a:extLst>
          </p:cNvPr>
          <p:cNvGrpSpPr>
            <a:grpSpLocks/>
          </p:cNvGrpSpPr>
          <p:nvPr/>
        </p:nvGrpSpPr>
        <p:grpSpPr bwMode="auto">
          <a:xfrm>
            <a:off x="249238" y="476250"/>
            <a:ext cx="4105275" cy="908050"/>
            <a:chOff x="385" y="164"/>
            <a:chExt cx="2586" cy="572"/>
          </a:xfrm>
        </p:grpSpPr>
        <p:sp>
          <p:nvSpPr>
            <p:cNvPr id="1260550" name="WordArt 6">
              <a:extLst>
                <a:ext uri="{FF2B5EF4-FFF2-40B4-BE49-F238E27FC236}">
                  <a16:creationId xmlns:a16="http://schemas.microsoft.com/office/drawing/2014/main" id="{9C839C9E-F8B7-6A47-2DEF-921745F11F2A}"/>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260551" name="WordArt 7">
              <a:extLst>
                <a:ext uri="{FF2B5EF4-FFF2-40B4-BE49-F238E27FC236}">
                  <a16:creationId xmlns:a16="http://schemas.microsoft.com/office/drawing/2014/main" id="{2F502EC8-941C-D199-9153-3EE9F266BF25}"/>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260552" name="WordArt 8">
              <a:extLst>
                <a:ext uri="{FF2B5EF4-FFF2-40B4-BE49-F238E27FC236}">
                  <a16:creationId xmlns:a16="http://schemas.microsoft.com/office/drawing/2014/main" id="{D0CB5F41-3ECD-B06B-EB6F-9407C7BB57C0}"/>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260553" name="WordArt 9">
            <a:extLst>
              <a:ext uri="{FF2B5EF4-FFF2-40B4-BE49-F238E27FC236}">
                <a16:creationId xmlns:a16="http://schemas.microsoft.com/office/drawing/2014/main" id="{EC20A272-A767-0C12-393A-015B3C8CF493}"/>
              </a:ext>
            </a:extLst>
          </p:cNvPr>
          <p:cNvSpPr>
            <a:spLocks noChangeArrowheads="1" noChangeShapeType="1" noTextEdit="1"/>
          </p:cNvSpPr>
          <p:nvPr/>
        </p:nvSpPr>
        <p:spPr bwMode="auto">
          <a:xfrm>
            <a:off x="4498975" y="1295400"/>
            <a:ext cx="417671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19. La Ley de Dios</a:t>
            </a:r>
          </a:p>
        </p:txBody>
      </p:sp>
      <p:pic>
        <p:nvPicPr>
          <p:cNvPr id="1260556" name="Picture 12">
            <a:extLst>
              <a:ext uri="{FF2B5EF4-FFF2-40B4-BE49-F238E27FC236}">
                <a16:creationId xmlns:a16="http://schemas.microsoft.com/office/drawing/2014/main" id="{E877FF27-A1B5-AB8F-EEAC-31CE29053A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338" y="1628775"/>
            <a:ext cx="5041901" cy="37814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580034" name="Rectangle 2">
            <a:extLst>
              <a:ext uri="{FF2B5EF4-FFF2-40B4-BE49-F238E27FC236}">
                <a16:creationId xmlns:a16="http://schemas.microsoft.com/office/drawing/2014/main" id="{64ADF6BF-EEA6-4B72-127D-34BC21402236}"/>
              </a:ext>
            </a:extLst>
          </p:cNvPr>
          <p:cNvSpPr>
            <a:spLocks noChangeArrowheads="1"/>
          </p:cNvSpPr>
          <p:nvPr/>
        </p:nvSpPr>
        <p:spPr bwMode="auto">
          <a:xfrm>
            <a:off x="539750" y="2268538"/>
            <a:ext cx="7561263" cy="2436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a:t>En su invitación a la obediencia de Dios nos promete abundantes bendiciones ( Lev. 26:3,10; Deut. 28: 1-12) cuando respondemos en forma positiva, llegamos a ser su “especial tesoro”,” real sacerdocio nación santa “(Exo. 19:5,6 véase también 1Ped. 2:5,9), exaltados “sobre todas las naciones de la tierra” , puestos” por cabeza y no por cola” (Deut. 28:1,13).</a:t>
            </a:r>
          </a:p>
        </p:txBody>
      </p:sp>
      <p:grpSp>
        <p:nvGrpSpPr>
          <p:cNvPr id="1580036" name="Group 4">
            <a:extLst>
              <a:ext uri="{FF2B5EF4-FFF2-40B4-BE49-F238E27FC236}">
                <a16:creationId xmlns:a16="http://schemas.microsoft.com/office/drawing/2014/main" id="{98F7D889-4F15-BE86-EE55-AC9A14E96C23}"/>
              </a:ext>
            </a:extLst>
          </p:cNvPr>
          <p:cNvGrpSpPr>
            <a:grpSpLocks/>
          </p:cNvGrpSpPr>
          <p:nvPr/>
        </p:nvGrpSpPr>
        <p:grpSpPr bwMode="auto">
          <a:xfrm>
            <a:off x="250825" y="692150"/>
            <a:ext cx="4105275" cy="908050"/>
            <a:chOff x="385" y="164"/>
            <a:chExt cx="2586" cy="572"/>
          </a:xfrm>
        </p:grpSpPr>
        <p:sp>
          <p:nvSpPr>
            <p:cNvPr id="1580037" name="WordArt 5">
              <a:extLst>
                <a:ext uri="{FF2B5EF4-FFF2-40B4-BE49-F238E27FC236}">
                  <a16:creationId xmlns:a16="http://schemas.microsoft.com/office/drawing/2014/main" id="{0236CCDD-0F45-88E0-E328-40A6EC2ECAE3}"/>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580038" name="WordArt 6">
              <a:extLst>
                <a:ext uri="{FF2B5EF4-FFF2-40B4-BE49-F238E27FC236}">
                  <a16:creationId xmlns:a16="http://schemas.microsoft.com/office/drawing/2014/main" id="{881D1F7E-4A26-62CE-C657-84EC5B9ED05D}"/>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580039" name="WordArt 7">
              <a:extLst>
                <a:ext uri="{FF2B5EF4-FFF2-40B4-BE49-F238E27FC236}">
                  <a16:creationId xmlns:a16="http://schemas.microsoft.com/office/drawing/2014/main" id="{D3002ECC-5E86-1BDD-C7EA-010A251B3F9E}"/>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580040" name="WordArt 8">
            <a:extLst>
              <a:ext uri="{FF2B5EF4-FFF2-40B4-BE49-F238E27FC236}">
                <a16:creationId xmlns:a16="http://schemas.microsoft.com/office/drawing/2014/main" id="{586AEDB2-BF56-AD35-13DE-4F83EEDB959B}"/>
              </a:ext>
            </a:extLst>
          </p:cNvPr>
          <p:cNvSpPr>
            <a:spLocks noChangeArrowheads="1" noChangeShapeType="1" noTextEdit="1"/>
          </p:cNvSpPr>
          <p:nvPr/>
        </p:nvSpPr>
        <p:spPr bwMode="auto">
          <a:xfrm>
            <a:off x="4500563" y="1511300"/>
            <a:ext cx="417671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19. La Ley de Dios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53956" name="Rectangle 4">
            <a:extLst>
              <a:ext uri="{FF2B5EF4-FFF2-40B4-BE49-F238E27FC236}">
                <a16:creationId xmlns:a16="http://schemas.microsoft.com/office/drawing/2014/main" id="{482E8B17-01FB-F849-90BC-69E09CF32F17}"/>
              </a:ext>
            </a:extLst>
          </p:cNvPr>
          <p:cNvSpPr>
            <a:spLocks noChangeArrowheads="1"/>
          </p:cNvSpPr>
          <p:nvPr/>
        </p:nvSpPr>
        <p:spPr bwMode="auto">
          <a:xfrm>
            <a:off x="4140200" y="2647950"/>
            <a:ext cx="4176713" cy="2559050"/>
          </a:xfrm>
          <a:prstGeom prst="rect">
            <a:avLst/>
          </a:prstGeom>
          <a:noFill/>
          <a:ln>
            <a:noFill/>
          </a:ln>
          <a:effectLst/>
          <a:extLst>
            <a:ext uri="{909E8E84-426E-40DD-AFC4-6F175D3DCCD1}">
              <a14:hiddenFill xmlns:a14="http://schemas.microsoft.com/office/drawing/2010/main">
                <a:solidFill>
                  <a:srgbClr val="FF33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ES" altLang="es-419" sz="2700"/>
              <a:t>Los grandes principios de la Ley de Dios son incorporados en los Diez Mandamientos y ejemplificados en la vida de Cristo. </a:t>
            </a:r>
          </a:p>
        </p:txBody>
      </p:sp>
      <p:grpSp>
        <p:nvGrpSpPr>
          <p:cNvPr id="254036" name="Group 84">
            <a:extLst>
              <a:ext uri="{FF2B5EF4-FFF2-40B4-BE49-F238E27FC236}">
                <a16:creationId xmlns:a16="http://schemas.microsoft.com/office/drawing/2014/main" id="{09D422C1-56AA-71C4-CDE5-C3100B5AE734}"/>
              </a:ext>
            </a:extLst>
          </p:cNvPr>
          <p:cNvGrpSpPr>
            <a:grpSpLocks/>
          </p:cNvGrpSpPr>
          <p:nvPr/>
        </p:nvGrpSpPr>
        <p:grpSpPr bwMode="auto">
          <a:xfrm>
            <a:off x="323850" y="549275"/>
            <a:ext cx="4105275" cy="908050"/>
            <a:chOff x="385" y="164"/>
            <a:chExt cx="2586" cy="572"/>
          </a:xfrm>
        </p:grpSpPr>
        <p:sp>
          <p:nvSpPr>
            <p:cNvPr id="254037" name="WordArt 85">
              <a:extLst>
                <a:ext uri="{FF2B5EF4-FFF2-40B4-BE49-F238E27FC236}">
                  <a16:creationId xmlns:a16="http://schemas.microsoft.com/office/drawing/2014/main" id="{7561D56D-995A-8F74-FE2A-E63A52435935}"/>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254038" name="WordArt 86">
              <a:extLst>
                <a:ext uri="{FF2B5EF4-FFF2-40B4-BE49-F238E27FC236}">
                  <a16:creationId xmlns:a16="http://schemas.microsoft.com/office/drawing/2014/main" id="{583FA518-D00C-64E3-86DB-A41CD94B17D9}"/>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254039" name="WordArt 87">
              <a:extLst>
                <a:ext uri="{FF2B5EF4-FFF2-40B4-BE49-F238E27FC236}">
                  <a16:creationId xmlns:a16="http://schemas.microsoft.com/office/drawing/2014/main" id="{320766CD-9516-2D25-6B76-74279EB5A871}"/>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254040" name="WordArt 88">
            <a:extLst>
              <a:ext uri="{FF2B5EF4-FFF2-40B4-BE49-F238E27FC236}">
                <a16:creationId xmlns:a16="http://schemas.microsoft.com/office/drawing/2014/main" id="{4BBAF127-615B-5C3A-9F62-F6CB00961C73}"/>
              </a:ext>
            </a:extLst>
          </p:cNvPr>
          <p:cNvSpPr>
            <a:spLocks noChangeArrowheads="1" noChangeShapeType="1" noTextEdit="1"/>
          </p:cNvSpPr>
          <p:nvPr/>
        </p:nvSpPr>
        <p:spPr bwMode="auto">
          <a:xfrm>
            <a:off x="4573588" y="1368425"/>
            <a:ext cx="417671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19. La Ley de Dios</a:t>
            </a:r>
          </a:p>
        </p:txBody>
      </p:sp>
      <p:pic>
        <p:nvPicPr>
          <p:cNvPr id="254043" name="Picture 91">
            <a:extLst>
              <a:ext uri="{FF2B5EF4-FFF2-40B4-BE49-F238E27FC236}">
                <a16:creationId xmlns:a16="http://schemas.microsoft.com/office/drawing/2014/main" id="{A03FF22F-3FC6-476C-DA3E-D10A17275B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3" y="2133600"/>
            <a:ext cx="4805363" cy="34258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75460" name="Rectangle 4">
            <a:extLst>
              <a:ext uri="{FF2B5EF4-FFF2-40B4-BE49-F238E27FC236}">
                <a16:creationId xmlns:a16="http://schemas.microsoft.com/office/drawing/2014/main" id="{656F9A1E-EA9E-A285-2C0B-DC1BF03031E4}"/>
              </a:ext>
            </a:extLst>
          </p:cNvPr>
          <p:cNvSpPr>
            <a:spLocks noChangeArrowheads="1"/>
          </p:cNvSpPr>
          <p:nvPr/>
        </p:nvSpPr>
        <p:spPr bwMode="auto">
          <a:xfrm>
            <a:off x="3995738" y="2525713"/>
            <a:ext cx="4464050" cy="3140075"/>
          </a:xfrm>
          <a:prstGeom prst="rect">
            <a:avLst/>
          </a:prstGeom>
          <a:noFill/>
          <a:ln>
            <a:noFill/>
          </a:ln>
          <a:effectLst/>
          <a:extLst>
            <a:ext uri="{909E8E84-426E-40DD-AFC4-6F175D3DCCD1}">
              <a14:hiddenFill xmlns:a14="http://schemas.microsoft.com/office/drawing/2010/main">
                <a:solidFill>
                  <a:srgbClr val="FF33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ES" altLang="es-419" sz="2500"/>
              <a:t>Expresan el amor, la voluntad y los propósitos de Dios acerca de la conducta y de las relaciones humanas, y son obligatorios a todas las personas, en todas las épocas. </a:t>
            </a:r>
          </a:p>
        </p:txBody>
      </p:sp>
      <p:grpSp>
        <p:nvGrpSpPr>
          <p:cNvPr id="275498" name="Group 42">
            <a:extLst>
              <a:ext uri="{FF2B5EF4-FFF2-40B4-BE49-F238E27FC236}">
                <a16:creationId xmlns:a16="http://schemas.microsoft.com/office/drawing/2014/main" id="{82BF82FC-1036-61CD-32E5-82A1FD02A9D6}"/>
              </a:ext>
            </a:extLst>
          </p:cNvPr>
          <p:cNvGrpSpPr>
            <a:grpSpLocks/>
          </p:cNvGrpSpPr>
          <p:nvPr/>
        </p:nvGrpSpPr>
        <p:grpSpPr bwMode="auto">
          <a:xfrm>
            <a:off x="323850" y="549275"/>
            <a:ext cx="4105275" cy="908050"/>
            <a:chOff x="385" y="164"/>
            <a:chExt cx="2586" cy="572"/>
          </a:xfrm>
        </p:grpSpPr>
        <p:sp>
          <p:nvSpPr>
            <p:cNvPr id="275499" name="WordArt 43">
              <a:extLst>
                <a:ext uri="{FF2B5EF4-FFF2-40B4-BE49-F238E27FC236}">
                  <a16:creationId xmlns:a16="http://schemas.microsoft.com/office/drawing/2014/main" id="{F23326B9-5441-C25D-9AA5-C9E78553F8DC}"/>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275500" name="WordArt 44">
              <a:extLst>
                <a:ext uri="{FF2B5EF4-FFF2-40B4-BE49-F238E27FC236}">
                  <a16:creationId xmlns:a16="http://schemas.microsoft.com/office/drawing/2014/main" id="{10C8012B-EF62-6F85-2D1E-F45FFC410046}"/>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275501" name="WordArt 45">
              <a:extLst>
                <a:ext uri="{FF2B5EF4-FFF2-40B4-BE49-F238E27FC236}">
                  <a16:creationId xmlns:a16="http://schemas.microsoft.com/office/drawing/2014/main" id="{1EEC2C02-01B7-59AD-F1FE-96BB2F516844}"/>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275502" name="WordArt 46">
            <a:extLst>
              <a:ext uri="{FF2B5EF4-FFF2-40B4-BE49-F238E27FC236}">
                <a16:creationId xmlns:a16="http://schemas.microsoft.com/office/drawing/2014/main" id="{9B18948A-0932-A2E0-62D1-324BE72A9118}"/>
              </a:ext>
            </a:extLst>
          </p:cNvPr>
          <p:cNvSpPr>
            <a:spLocks noChangeArrowheads="1" noChangeShapeType="1" noTextEdit="1"/>
          </p:cNvSpPr>
          <p:nvPr/>
        </p:nvSpPr>
        <p:spPr bwMode="auto">
          <a:xfrm>
            <a:off x="4573588" y="1368425"/>
            <a:ext cx="417671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19. La Ley de Dios</a:t>
            </a:r>
          </a:p>
        </p:txBody>
      </p:sp>
      <p:pic>
        <p:nvPicPr>
          <p:cNvPr id="275505" name="Picture 49">
            <a:extLst>
              <a:ext uri="{FF2B5EF4-FFF2-40B4-BE49-F238E27FC236}">
                <a16:creationId xmlns:a16="http://schemas.microsoft.com/office/drawing/2014/main" id="{C1B6A8A0-9D2C-48A0-9D2E-0034D13943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700213"/>
            <a:ext cx="3668713" cy="42211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76485" name="Rectangle 5">
            <a:extLst>
              <a:ext uri="{FF2B5EF4-FFF2-40B4-BE49-F238E27FC236}">
                <a16:creationId xmlns:a16="http://schemas.microsoft.com/office/drawing/2014/main" id="{07F7BFCF-DE6E-DF2B-23F4-2D9C625777D7}"/>
              </a:ext>
            </a:extLst>
          </p:cNvPr>
          <p:cNvSpPr>
            <a:spLocks noChangeArrowheads="1"/>
          </p:cNvSpPr>
          <p:nvPr/>
        </p:nvSpPr>
        <p:spPr bwMode="auto">
          <a:xfrm>
            <a:off x="4500563" y="2354263"/>
            <a:ext cx="4248150" cy="229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 altLang="es-419" sz="2900"/>
              <a:t>Esos preceptos constituyen la base del concierto de Dios con Su pueblo y la norma del juicio de Dios.</a:t>
            </a:r>
          </a:p>
        </p:txBody>
      </p:sp>
      <p:grpSp>
        <p:nvGrpSpPr>
          <p:cNvPr id="276587" name="Group 107">
            <a:extLst>
              <a:ext uri="{FF2B5EF4-FFF2-40B4-BE49-F238E27FC236}">
                <a16:creationId xmlns:a16="http://schemas.microsoft.com/office/drawing/2014/main" id="{88B26FC6-984C-CA7F-2137-B88014D57585}"/>
              </a:ext>
            </a:extLst>
          </p:cNvPr>
          <p:cNvGrpSpPr>
            <a:grpSpLocks/>
          </p:cNvGrpSpPr>
          <p:nvPr/>
        </p:nvGrpSpPr>
        <p:grpSpPr bwMode="auto">
          <a:xfrm>
            <a:off x="250825" y="765175"/>
            <a:ext cx="4105275" cy="908050"/>
            <a:chOff x="385" y="164"/>
            <a:chExt cx="2586" cy="572"/>
          </a:xfrm>
        </p:grpSpPr>
        <p:sp>
          <p:nvSpPr>
            <p:cNvPr id="276588" name="WordArt 108">
              <a:extLst>
                <a:ext uri="{FF2B5EF4-FFF2-40B4-BE49-F238E27FC236}">
                  <a16:creationId xmlns:a16="http://schemas.microsoft.com/office/drawing/2014/main" id="{6BEE4074-9610-AF13-F56C-520F7282E184}"/>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276589" name="WordArt 109">
              <a:extLst>
                <a:ext uri="{FF2B5EF4-FFF2-40B4-BE49-F238E27FC236}">
                  <a16:creationId xmlns:a16="http://schemas.microsoft.com/office/drawing/2014/main" id="{D3435176-2C8B-2CF5-D0A0-87D00E079B02}"/>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276590" name="WordArt 110">
              <a:extLst>
                <a:ext uri="{FF2B5EF4-FFF2-40B4-BE49-F238E27FC236}">
                  <a16:creationId xmlns:a16="http://schemas.microsoft.com/office/drawing/2014/main" id="{2AB846DF-CE48-38E7-4A02-9AF9E7176548}"/>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276591" name="WordArt 111">
            <a:extLst>
              <a:ext uri="{FF2B5EF4-FFF2-40B4-BE49-F238E27FC236}">
                <a16:creationId xmlns:a16="http://schemas.microsoft.com/office/drawing/2014/main" id="{36D32604-7CEE-37AB-8CD1-FAC6D3A2F868}"/>
              </a:ext>
            </a:extLst>
          </p:cNvPr>
          <p:cNvSpPr>
            <a:spLocks noChangeArrowheads="1" noChangeShapeType="1" noTextEdit="1"/>
          </p:cNvSpPr>
          <p:nvPr/>
        </p:nvSpPr>
        <p:spPr bwMode="auto">
          <a:xfrm>
            <a:off x="4500563" y="1584325"/>
            <a:ext cx="417671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19. La Ley de Dios</a:t>
            </a:r>
          </a:p>
        </p:txBody>
      </p:sp>
      <p:pic>
        <p:nvPicPr>
          <p:cNvPr id="276594" name="Picture 114">
            <a:extLst>
              <a:ext uri="{FF2B5EF4-FFF2-40B4-BE49-F238E27FC236}">
                <a16:creationId xmlns:a16="http://schemas.microsoft.com/office/drawing/2014/main" id="{BE0176D9-9C8E-E0DF-487E-680C564C12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700213"/>
            <a:ext cx="3668713" cy="42211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30754" name="Rectangle 2">
            <a:extLst>
              <a:ext uri="{FF2B5EF4-FFF2-40B4-BE49-F238E27FC236}">
                <a16:creationId xmlns:a16="http://schemas.microsoft.com/office/drawing/2014/main" id="{3D1021DB-E649-793C-2E3C-A88A173EAAE3}"/>
              </a:ext>
            </a:extLst>
          </p:cNvPr>
          <p:cNvSpPr>
            <a:spLocks noChangeArrowheads="1"/>
          </p:cNvSpPr>
          <p:nvPr/>
        </p:nvSpPr>
        <p:spPr bwMode="auto">
          <a:xfrm>
            <a:off x="4500563" y="3573463"/>
            <a:ext cx="4284662" cy="2227262"/>
          </a:xfrm>
          <a:prstGeom prst="rect">
            <a:avLst/>
          </a:prstGeom>
          <a:noFill/>
          <a:ln>
            <a:noFill/>
          </a:ln>
          <a:effectLst/>
          <a:extLst>
            <a:ext uri="{909E8E84-426E-40DD-AFC4-6F175D3DCCD1}">
              <a14:hiddenFill xmlns:a14="http://schemas.microsoft.com/office/drawing/2010/main">
                <a:solidFill>
                  <a:srgbClr val="FF33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ES" altLang="es-419" sz="2800" i="1"/>
              <a:t>(Éxo. 20:1-17; Mat. 5:17; Deut. 28:1-14; Sal. 19:7-13; Juan 14:15; Rom. 8:1-4; I Juan 5:3; Mat. 22:36-40; Efes. 2:8). </a:t>
            </a:r>
          </a:p>
        </p:txBody>
      </p:sp>
      <p:sp>
        <p:nvSpPr>
          <p:cNvPr id="330758" name="WordArt 6">
            <a:extLst>
              <a:ext uri="{FF2B5EF4-FFF2-40B4-BE49-F238E27FC236}">
                <a16:creationId xmlns:a16="http://schemas.microsoft.com/office/drawing/2014/main" id="{8D097459-9852-40B7-5DED-0F69521B4DBC}"/>
              </a:ext>
            </a:extLst>
          </p:cNvPr>
          <p:cNvSpPr>
            <a:spLocks noChangeArrowheads="1" noChangeShapeType="1" noTextEdit="1"/>
          </p:cNvSpPr>
          <p:nvPr/>
        </p:nvSpPr>
        <p:spPr bwMode="auto">
          <a:xfrm>
            <a:off x="4932363" y="2708275"/>
            <a:ext cx="2806700" cy="7223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latin typeface="Edwardian Script ITC" panose="030303020407070D0804" pitchFamily="66" charset="0"/>
              </a:rPr>
              <a:t>Referencias bíblicas</a:t>
            </a:r>
          </a:p>
        </p:txBody>
      </p:sp>
      <p:grpSp>
        <p:nvGrpSpPr>
          <p:cNvPr id="330762" name="Group 10">
            <a:extLst>
              <a:ext uri="{FF2B5EF4-FFF2-40B4-BE49-F238E27FC236}">
                <a16:creationId xmlns:a16="http://schemas.microsoft.com/office/drawing/2014/main" id="{BD8618D7-0887-48D1-F036-D1A1F5642309}"/>
              </a:ext>
            </a:extLst>
          </p:cNvPr>
          <p:cNvGrpSpPr>
            <a:grpSpLocks/>
          </p:cNvGrpSpPr>
          <p:nvPr/>
        </p:nvGrpSpPr>
        <p:grpSpPr bwMode="auto">
          <a:xfrm>
            <a:off x="323850" y="549275"/>
            <a:ext cx="4105275" cy="908050"/>
            <a:chOff x="385" y="164"/>
            <a:chExt cx="2586" cy="572"/>
          </a:xfrm>
        </p:grpSpPr>
        <p:sp>
          <p:nvSpPr>
            <p:cNvPr id="330763" name="WordArt 11">
              <a:extLst>
                <a:ext uri="{FF2B5EF4-FFF2-40B4-BE49-F238E27FC236}">
                  <a16:creationId xmlns:a16="http://schemas.microsoft.com/office/drawing/2014/main" id="{57D04057-0478-A411-EED2-55E5FE398784}"/>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330764" name="WordArt 12">
              <a:extLst>
                <a:ext uri="{FF2B5EF4-FFF2-40B4-BE49-F238E27FC236}">
                  <a16:creationId xmlns:a16="http://schemas.microsoft.com/office/drawing/2014/main" id="{D6B11A25-D40E-2EFC-1C36-D1B9FBC12F41}"/>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330765" name="WordArt 13">
              <a:extLst>
                <a:ext uri="{FF2B5EF4-FFF2-40B4-BE49-F238E27FC236}">
                  <a16:creationId xmlns:a16="http://schemas.microsoft.com/office/drawing/2014/main" id="{1AFC1708-DED1-1E3B-812F-3E4D2A71139A}"/>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330766" name="WordArt 14">
            <a:extLst>
              <a:ext uri="{FF2B5EF4-FFF2-40B4-BE49-F238E27FC236}">
                <a16:creationId xmlns:a16="http://schemas.microsoft.com/office/drawing/2014/main" id="{9FC8EE7E-FD8A-711B-3A67-7C4966EBA318}"/>
              </a:ext>
            </a:extLst>
          </p:cNvPr>
          <p:cNvSpPr>
            <a:spLocks noChangeArrowheads="1" noChangeShapeType="1" noTextEdit="1"/>
          </p:cNvSpPr>
          <p:nvPr/>
        </p:nvSpPr>
        <p:spPr bwMode="auto">
          <a:xfrm>
            <a:off x="4573588" y="1368425"/>
            <a:ext cx="4176712"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19. La Ley de Dios</a:t>
            </a:r>
          </a:p>
        </p:txBody>
      </p:sp>
      <p:pic>
        <p:nvPicPr>
          <p:cNvPr id="330769" name="Picture 17">
            <a:extLst>
              <a:ext uri="{FF2B5EF4-FFF2-40B4-BE49-F238E27FC236}">
                <a16:creationId xmlns:a16="http://schemas.microsoft.com/office/drawing/2014/main" id="{A9559244-597B-FA21-0BBF-E5938F0B47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125538"/>
            <a:ext cx="3062288" cy="43799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565698" name="Rectangle 2">
            <a:extLst>
              <a:ext uri="{FF2B5EF4-FFF2-40B4-BE49-F238E27FC236}">
                <a16:creationId xmlns:a16="http://schemas.microsoft.com/office/drawing/2014/main" id="{1C47535C-019F-9437-8C63-D63A8DD429F7}"/>
              </a:ext>
            </a:extLst>
          </p:cNvPr>
          <p:cNvSpPr>
            <a:spLocks noChangeArrowheads="1"/>
          </p:cNvSpPr>
          <p:nvPr/>
        </p:nvSpPr>
        <p:spPr bwMode="auto">
          <a:xfrm>
            <a:off x="3490913" y="1984375"/>
            <a:ext cx="5402262"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000"/>
              <a:t>Las leyes humanws se refieren únicamente a los actos externos. Pero la ley divina se dice: “ amplio sobremanera es tu mandamiento” ( Sal. 119: 96) ; abarca nuestros pensamientos mas secretos, nuestros deseos y emociones como los celos, la envidia, la concupiscencia y la ambición. Jesús hizo énfasis en la dimensión espiritual de la ley revelando que la transgresión comienza en el corazón ( Mat. 5:21,22,27,28; Mar. 7:21-23).</a:t>
            </a:r>
          </a:p>
        </p:txBody>
      </p:sp>
      <p:sp>
        <p:nvSpPr>
          <p:cNvPr id="1565699" name="Rectangle 3">
            <a:extLst>
              <a:ext uri="{FF2B5EF4-FFF2-40B4-BE49-F238E27FC236}">
                <a16:creationId xmlns:a16="http://schemas.microsoft.com/office/drawing/2014/main" id="{3D9350CC-92B8-9245-B501-5172A46986AA}"/>
              </a:ext>
            </a:extLst>
          </p:cNvPr>
          <p:cNvSpPr>
            <a:spLocks noChangeArrowheads="1"/>
          </p:cNvSpPr>
          <p:nvPr/>
        </p:nvSpPr>
        <p:spPr bwMode="auto">
          <a:xfrm>
            <a:off x="2627313" y="1628775"/>
            <a:ext cx="28273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MX" altLang="es-419" sz="2000" b="0">
                <a:solidFill>
                  <a:srgbClr val="FFFF00"/>
                </a:solidFill>
              </a:rPr>
              <a:t>UNA LEY ESPIRITUAL</a:t>
            </a:r>
            <a:endParaRPr lang="en-US" altLang="es-419" sz="2000" b="0">
              <a:solidFill>
                <a:srgbClr val="FFFF00"/>
              </a:solidFill>
            </a:endParaRPr>
          </a:p>
        </p:txBody>
      </p:sp>
      <p:grpSp>
        <p:nvGrpSpPr>
          <p:cNvPr id="1565701" name="Group 5">
            <a:extLst>
              <a:ext uri="{FF2B5EF4-FFF2-40B4-BE49-F238E27FC236}">
                <a16:creationId xmlns:a16="http://schemas.microsoft.com/office/drawing/2014/main" id="{B62D60D3-FD45-91BE-BA74-C5752BB8F0EA}"/>
              </a:ext>
            </a:extLst>
          </p:cNvPr>
          <p:cNvGrpSpPr>
            <a:grpSpLocks/>
          </p:cNvGrpSpPr>
          <p:nvPr/>
        </p:nvGrpSpPr>
        <p:grpSpPr bwMode="auto">
          <a:xfrm>
            <a:off x="179388" y="404813"/>
            <a:ext cx="4105275" cy="908050"/>
            <a:chOff x="385" y="164"/>
            <a:chExt cx="2586" cy="572"/>
          </a:xfrm>
        </p:grpSpPr>
        <p:sp>
          <p:nvSpPr>
            <p:cNvPr id="1565702" name="WordArt 6">
              <a:extLst>
                <a:ext uri="{FF2B5EF4-FFF2-40B4-BE49-F238E27FC236}">
                  <a16:creationId xmlns:a16="http://schemas.microsoft.com/office/drawing/2014/main" id="{00A6CCCC-CE4D-571D-BBFE-B380369D1A5A}"/>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565703" name="WordArt 7">
              <a:extLst>
                <a:ext uri="{FF2B5EF4-FFF2-40B4-BE49-F238E27FC236}">
                  <a16:creationId xmlns:a16="http://schemas.microsoft.com/office/drawing/2014/main" id="{552004C2-2111-6E27-B083-7C44D8E32855}"/>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565704" name="WordArt 8">
              <a:extLst>
                <a:ext uri="{FF2B5EF4-FFF2-40B4-BE49-F238E27FC236}">
                  <a16:creationId xmlns:a16="http://schemas.microsoft.com/office/drawing/2014/main" id="{DDD1675B-2A76-E023-D6F4-58D6CD97D1E5}"/>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565705" name="WordArt 9">
            <a:extLst>
              <a:ext uri="{FF2B5EF4-FFF2-40B4-BE49-F238E27FC236}">
                <a16:creationId xmlns:a16="http://schemas.microsoft.com/office/drawing/2014/main" id="{1183D35F-C722-173E-3D75-8597D419CA91}"/>
              </a:ext>
            </a:extLst>
          </p:cNvPr>
          <p:cNvSpPr>
            <a:spLocks noChangeArrowheads="1" noChangeShapeType="1" noTextEdit="1"/>
          </p:cNvSpPr>
          <p:nvPr/>
        </p:nvSpPr>
        <p:spPr bwMode="auto">
          <a:xfrm>
            <a:off x="4429125" y="1223963"/>
            <a:ext cx="4176713"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19. La Ley de Dios</a:t>
            </a:r>
          </a:p>
        </p:txBody>
      </p:sp>
      <p:pic>
        <p:nvPicPr>
          <p:cNvPr id="1565708" name="Picture 12">
            <a:extLst>
              <a:ext uri="{FF2B5EF4-FFF2-40B4-BE49-F238E27FC236}">
                <a16:creationId xmlns:a16="http://schemas.microsoft.com/office/drawing/2014/main" id="{D94C11D0-530D-3DA7-CD9E-748414BD1D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052513"/>
            <a:ext cx="4456113" cy="48958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54722" name="Rectangle 2">
            <a:extLst>
              <a:ext uri="{FF2B5EF4-FFF2-40B4-BE49-F238E27FC236}">
                <a16:creationId xmlns:a16="http://schemas.microsoft.com/office/drawing/2014/main" id="{E6E3CF8F-19C0-09C4-F130-626A1D252E48}"/>
              </a:ext>
            </a:extLst>
          </p:cNvPr>
          <p:cNvSpPr>
            <a:spLocks noChangeArrowheads="1"/>
          </p:cNvSpPr>
          <p:nvPr/>
        </p:nvSpPr>
        <p:spPr bwMode="auto">
          <a:xfrm>
            <a:off x="3924300" y="2012950"/>
            <a:ext cx="4105275" cy="169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100"/>
              <a:t>E l decálogo es mucha mas que una corta serie de prohibiciones; contiene principios sumamente abarcantes.</a:t>
            </a:r>
            <a:endParaRPr lang="en-US" altLang="es-419" sz="2100"/>
          </a:p>
        </p:txBody>
      </p:sp>
      <p:sp>
        <p:nvSpPr>
          <p:cNvPr id="1054723" name="Rectangle 3">
            <a:extLst>
              <a:ext uri="{FF2B5EF4-FFF2-40B4-BE49-F238E27FC236}">
                <a16:creationId xmlns:a16="http://schemas.microsoft.com/office/drawing/2014/main" id="{2E9A6F58-EDB7-043C-3655-F37B8CDB71A8}"/>
              </a:ext>
            </a:extLst>
          </p:cNvPr>
          <p:cNvSpPr>
            <a:spLocks noChangeArrowheads="1"/>
          </p:cNvSpPr>
          <p:nvPr/>
        </p:nvSpPr>
        <p:spPr bwMode="auto">
          <a:xfrm>
            <a:off x="2843213" y="1557338"/>
            <a:ext cx="2514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MX" altLang="es-419" sz="2000" b="0">
                <a:solidFill>
                  <a:srgbClr val="FFFF00"/>
                </a:solidFill>
              </a:rPr>
              <a:t>UNA LEY POSITIVA</a:t>
            </a:r>
            <a:endParaRPr lang="en-US" altLang="es-419" sz="2000" b="0">
              <a:solidFill>
                <a:srgbClr val="FFFF00"/>
              </a:solidFill>
            </a:endParaRPr>
          </a:p>
        </p:txBody>
      </p:sp>
      <p:sp>
        <p:nvSpPr>
          <p:cNvPr id="1054724" name="Rectangle 4">
            <a:extLst>
              <a:ext uri="{FF2B5EF4-FFF2-40B4-BE49-F238E27FC236}">
                <a16:creationId xmlns:a16="http://schemas.microsoft.com/office/drawing/2014/main" id="{D775AEA8-8EFE-8103-382C-2D248DB70176}"/>
              </a:ext>
            </a:extLst>
          </p:cNvPr>
          <p:cNvSpPr>
            <a:spLocks noChangeArrowheads="1"/>
          </p:cNvSpPr>
          <p:nvPr/>
        </p:nvSpPr>
        <p:spPr bwMode="auto">
          <a:xfrm>
            <a:off x="684213" y="3894138"/>
            <a:ext cx="7489825" cy="169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100"/>
              <a:t>No solo requiere de nosotros que nos abstengamos de acciones y pensamientos malos; también debes no aprender a usar con fines benéficos los talentos y dones que Dios nos ha concedido. De este modo cada precepto negativo tiene una dimensión positiva.</a:t>
            </a:r>
            <a:endParaRPr lang="en-US" altLang="es-419" sz="2100"/>
          </a:p>
        </p:txBody>
      </p:sp>
      <p:grpSp>
        <p:nvGrpSpPr>
          <p:cNvPr id="1054726" name="Group 6">
            <a:extLst>
              <a:ext uri="{FF2B5EF4-FFF2-40B4-BE49-F238E27FC236}">
                <a16:creationId xmlns:a16="http://schemas.microsoft.com/office/drawing/2014/main" id="{837DD438-E937-5AAC-F62F-38B1510390B6}"/>
              </a:ext>
            </a:extLst>
          </p:cNvPr>
          <p:cNvGrpSpPr>
            <a:grpSpLocks/>
          </p:cNvGrpSpPr>
          <p:nvPr/>
        </p:nvGrpSpPr>
        <p:grpSpPr bwMode="auto">
          <a:xfrm>
            <a:off x="107950" y="404813"/>
            <a:ext cx="4105275" cy="908050"/>
            <a:chOff x="385" y="164"/>
            <a:chExt cx="2586" cy="572"/>
          </a:xfrm>
        </p:grpSpPr>
        <p:sp>
          <p:nvSpPr>
            <p:cNvPr id="1054727" name="WordArt 7">
              <a:extLst>
                <a:ext uri="{FF2B5EF4-FFF2-40B4-BE49-F238E27FC236}">
                  <a16:creationId xmlns:a16="http://schemas.microsoft.com/office/drawing/2014/main" id="{074069DC-C9F1-9BB2-0ACD-585D802F958C}"/>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054728" name="WordArt 8">
              <a:extLst>
                <a:ext uri="{FF2B5EF4-FFF2-40B4-BE49-F238E27FC236}">
                  <a16:creationId xmlns:a16="http://schemas.microsoft.com/office/drawing/2014/main" id="{3AA4B1DB-1F22-D2BB-D759-B32BEECD0A3B}"/>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054729" name="WordArt 9">
              <a:extLst>
                <a:ext uri="{FF2B5EF4-FFF2-40B4-BE49-F238E27FC236}">
                  <a16:creationId xmlns:a16="http://schemas.microsoft.com/office/drawing/2014/main" id="{3D67E23E-AD59-CF9D-694C-1B42F925FC39}"/>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054730" name="WordArt 10">
            <a:extLst>
              <a:ext uri="{FF2B5EF4-FFF2-40B4-BE49-F238E27FC236}">
                <a16:creationId xmlns:a16="http://schemas.microsoft.com/office/drawing/2014/main" id="{E8BE1DB3-8E41-C8B3-46D9-F439E7B8DE78}"/>
              </a:ext>
            </a:extLst>
          </p:cNvPr>
          <p:cNvSpPr>
            <a:spLocks noChangeArrowheads="1" noChangeShapeType="1" noTextEdit="1"/>
          </p:cNvSpPr>
          <p:nvPr/>
        </p:nvSpPr>
        <p:spPr bwMode="auto">
          <a:xfrm>
            <a:off x="4357688" y="1223963"/>
            <a:ext cx="417671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19. La Ley de Dios</a:t>
            </a:r>
          </a:p>
        </p:txBody>
      </p:sp>
      <p:pic>
        <p:nvPicPr>
          <p:cNvPr id="1054733" name="Picture 13">
            <a:extLst>
              <a:ext uri="{FF2B5EF4-FFF2-40B4-BE49-F238E27FC236}">
                <a16:creationId xmlns:a16="http://schemas.microsoft.com/office/drawing/2014/main" id="{E7CF2452-C593-5C34-8E9E-EFF8A8D1DA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773238"/>
            <a:ext cx="3203575" cy="22844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61570" name="Rectangle 2">
            <a:extLst>
              <a:ext uri="{FF2B5EF4-FFF2-40B4-BE49-F238E27FC236}">
                <a16:creationId xmlns:a16="http://schemas.microsoft.com/office/drawing/2014/main" id="{AFD4E4A0-04DE-D795-D5E7-94BE04E37DD3}"/>
              </a:ext>
            </a:extLst>
          </p:cNvPr>
          <p:cNvSpPr>
            <a:spLocks noChangeArrowheads="1"/>
          </p:cNvSpPr>
          <p:nvPr/>
        </p:nvSpPr>
        <p:spPr bwMode="auto">
          <a:xfrm>
            <a:off x="3851275" y="2212975"/>
            <a:ext cx="4932363"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100"/>
              <a:t>Por ejemplo el sexto mandamiento, que dice: “ No mataras” tiene como su aspecto positivo: “ promoverás la vida” es la voluntad de Dios que sus seguidores busquen la forma de promover el bienestar y la felicidad de todo aquel se coloca dentro de la esfera de su influencia.</a:t>
            </a:r>
            <a:endParaRPr lang="en-US" altLang="es-419" sz="2100"/>
          </a:p>
        </p:txBody>
      </p:sp>
      <p:grpSp>
        <p:nvGrpSpPr>
          <p:cNvPr id="1261572" name="Group 4">
            <a:extLst>
              <a:ext uri="{FF2B5EF4-FFF2-40B4-BE49-F238E27FC236}">
                <a16:creationId xmlns:a16="http://schemas.microsoft.com/office/drawing/2014/main" id="{FD62EF5A-74FE-9B84-F4E0-B663C26CB166}"/>
              </a:ext>
            </a:extLst>
          </p:cNvPr>
          <p:cNvGrpSpPr>
            <a:grpSpLocks/>
          </p:cNvGrpSpPr>
          <p:nvPr/>
        </p:nvGrpSpPr>
        <p:grpSpPr bwMode="auto">
          <a:xfrm>
            <a:off x="179388" y="549275"/>
            <a:ext cx="4105275" cy="908050"/>
            <a:chOff x="385" y="164"/>
            <a:chExt cx="2586" cy="572"/>
          </a:xfrm>
        </p:grpSpPr>
        <p:sp>
          <p:nvSpPr>
            <p:cNvPr id="1261573" name="WordArt 5">
              <a:extLst>
                <a:ext uri="{FF2B5EF4-FFF2-40B4-BE49-F238E27FC236}">
                  <a16:creationId xmlns:a16="http://schemas.microsoft.com/office/drawing/2014/main" id="{C54BCC80-A720-9ABD-BB0E-696DC86DDA5E}"/>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261574" name="WordArt 6">
              <a:extLst>
                <a:ext uri="{FF2B5EF4-FFF2-40B4-BE49-F238E27FC236}">
                  <a16:creationId xmlns:a16="http://schemas.microsoft.com/office/drawing/2014/main" id="{F73BCBD5-B6E2-E75F-C18B-424077EA1523}"/>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261575" name="WordArt 7">
              <a:extLst>
                <a:ext uri="{FF2B5EF4-FFF2-40B4-BE49-F238E27FC236}">
                  <a16:creationId xmlns:a16="http://schemas.microsoft.com/office/drawing/2014/main" id="{19816EBB-105D-6220-A225-0D0E8C667845}"/>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261576" name="WordArt 8">
            <a:extLst>
              <a:ext uri="{FF2B5EF4-FFF2-40B4-BE49-F238E27FC236}">
                <a16:creationId xmlns:a16="http://schemas.microsoft.com/office/drawing/2014/main" id="{F510C697-10B7-E983-42B3-9C199B301266}"/>
              </a:ext>
            </a:extLst>
          </p:cNvPr>
          <p:cNvSpPr>
            <a:spLocks noChangeArrowheads="1" noChangeShapeType="1" noTextEdit="1"/>
          </p:cNvSpPr>
          <p:nvPr/>
        </p:nvSpPr>
        <p:spPr bwMode="auto">
          <a:xfrm>
            <a:off x="4429125" y="1368425"/>
            <a:ext cx="417671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19. La Ley de Dios</a:t>
            </a:r>
          </a:p>
        </p:txBody>
      </p:sp>
      <p:pic>
        <p:nvPicPr>
          <p:cNvPr id="1261579" name="Picture 11">
            <a:extLst>
              <a:ext uri="{FF2B5EF4-FFF2-40B4-BE49-F238E27FC236}">
                <a16:creationId xmlns:a16="http://schemas.microsoft.com/office/drawing/2014/main" id="{B206ACCE-655F-E310-DE93-D8F5926DAD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2150"/>
            <a:ext cx="4489450" cy="51720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566725" name="Picture 5">
            <a:extLst>
              <a:ext uri="{FF2B5EF4-FFF2-40B4-BE49-F238E27FC236}">
                <a16:creationId xmlns:a16="http://schemas.microsoft.com/office/drawing/2014/main" id="{835E3B47-874E-FEA6-707E-D6FC81504B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476250"/>
            <a:ext cx="4678363" cy="5387975"/>
          </a:xfrm>
          <a:prstGeom prst="rect">
            <a:avLst/>
          </a:prstGeom>
          <a:noFill/>
          <a:extLst>
            <a:ext uri="{909E8E84-426E-40DD-AFC4-6F175D3DCCD1}">
              <a14:hiddenFill xmlns:a14="http://schemas.microsoft.com/office/drawing/2010/main">
                <a:solidFill>
                  <a:srgbClr val="FFFFFF"/>
                </a:solidFill>
              </a14:hiddenFill>
            </a:ext>
          </a:extLst>
        </p:spPr>
      </p:pic>
      <p:sp>
        <p:nvSpPr>
          <p:cNvPr id="1566722" name="Rectangle 2">
            <a:extLst>
              <a:ext uri="{FF2B5EF4-FFF2-40B4-BE49-F238E27FC236}">
                <a16:creationId xmlns:a16="http://schemas.microsoft.com/office/drawing/2014/main" id="{ED033E2F-06F0-3E31-0C22-C9574401923C}"/>
              </a:ext>
            </a:extLst>
          </p:cNvPr>
          <p:cNvSpPr>
            <a:spLocks noChangeArrowheads="1"/>
          </p:cNvSpPr>
          <p:nvPr/>
        </p:nvSpPr>
        <p:spPr bwMode="auto">
          <a:xfrm>
            <a:off x="3492500" y="3740150"/>
            <a:ext cx="5400675"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000"/>
              <a:t>Es una muralla de protección par ale obediente. Contemplamos en ella la bondad de Dios, quien al revelar la hombre los principios inmutables de justicia, procura escudarlos de los males que previenen la transgresión”.</a:t>
            </a:r>
          </a:p>
        </p:txBody>
      </p:sp>
      <p:sp>
        <p:nvSpPr>
          <p:cNvPr id="1566723" name="Rectangle 3">
            <a:extLst>
              <a:ext uri="{FF2B5EF4-FFF2-40B4-BE49-F238E27FC236}">
                <a16:creationId xmlns:a16="http://schemas.microsoft.com/office/drawing/2014/main" id="{8542BE67-ACC9-1D54-F0EC-321A426BCA00}"/>
              </a:ext>
            </a:extLst>
          </p:cNvPr>
          <p:cNvSpPr>
            <a:spLocks noChangeArrowheads="1"/>
          </p:cNvSpPr>
          <p:nvPr/>
        </p:nvSpPr>
        <p:spPr bwMode="auto">
          <a:xfrm>
            <a:off x="3492500" y="1868488"/>
            <a:ext cx="5472113"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000"/>
              <a:t>“ La ley de los Diez mandamientos no han de ser considerada tanto desde el aspecto de la prohibición, como desde la misericordia. Sus prohibiciones son la segura garantía de la felicidad en la obediencia.</a:t>
            </a:r>
            <a:endParaRPr lang="en-US" altLang="es-419" sz="2000"/>
          </a:p>
        </p:txBody>
      </p:sp>
      <p:grpSp>
        <p:nvGrpSpPr>
          <p:cNvPr id="1566726" name="Group 6">
            <a:extLst>
              <a:ext uri="{FF2B5EF4-FFF2-40B4-BE49-F238E27FC236}">
                <a16:creationId xmlns:a16="http://schemas.microsoft.com/office/drawing/2014/main" id="{3249FE87-9655-47CF-D90B-65393E05FAAD}"/>
              </a:ext>
            </a:extLst>
          </p:cNvPr>
          <p:cNvGrpSpPr>
            <a:grpSpLocks/>
          </p:cNvGrpSpPr>
          <p:nvPr/>
        </p:nvGrpSpPr>
        <p:grpSpPr bwMode="auto">
          <a:xfrm>
            <a:off x="250825" y="404813"/>
            <a:ext cx="4105275" cy="908050"/>
            <a:chOff x="385" y="164"/>
            <a:chExt cx="2586" cy="572"/>
          </a:xfrm>
        </p:grpSpPr>
        <p:sp>
          <p:nvSpPr>
            <p:cNvPr id="1566727" name="WordArt 7">
              <a:extLst>
                <a:ext uri="{FF2B5EF4-FFF2-40B4-BE49-F238E27FC236}">
                  <a16:creationId xmlns:a16="http://schemas.microsoft.com/office/drawing/2014/main" id="{2B07BC02-C31A-E2AF-8038-FE3110C8ED97}"/>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566728" name="WordArt 8">
              <a:extLst>
                <a:ext uri="{FF2B5EF4-FFF2-40B4-BE49-F238E27FC236}">
                  <a16:creationId xmlns:a16="http://schemas.microsoft.com/office/drawing/2014/main" id="{27DB04C3-E22F-0811-1416-ED5FC4EB35E4}"/>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566729" name="WordArt 9">
              <a:extLst>
                <a:ext uri="{FF2B5EF4-FFF2-40B4-BE49-F238E27FC236}">
                  <a16:creationId xmlns:a16="http://schemas.microsoft.com/office/drawing/2014/main" id="{85C44A11-0AB6-B41A-F0DF-303749D3FE0C}"/>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566730" name="WordArt 10">
            <a:extLst>
              <a:ext uri="{FF2B5EF4-FFF2-40B4-BE49-F238E27FC236}">
                <a16:creationId xmlns:a16="http://schemas.microsoft.com/office/drawing/2014/main" id="{FCEA03B7-4509-B390-9C32-80EB72E6FEC1}"/>
              </a:ext>
            </a:extLst>
          </p:cNvPr>
          <p:cNvSpPr>
            <a:spLocks noChangeArrowheads="1" noChangeShapeType="1" noTextEdit="1"/>
          </p:cNvSpPr>
          <p:nvPr/>
        </p:nvSpPr>
        <p:spPr bwMode="auto">
          <a:xfrm>
            <a:off x="4500563" y="1223963"/>
            <a:ext cx="417671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19. La Ley de Dios</a:t>
            </a:r>
          </a:p>
        </p:txBody>
      </p:sp>
    </p:spTree>
  </p:cSld>
  <p:clrMapOvr>
    <a:masterClrMapping/>
  </p:clrMapOvr>
</p:sld>
</file>

<file path=ppt/theme/theme1.xml><?xml version="1.0" encoding="utf-8"?>
<a:theme xmlns:a="http://schemas.openxmlformats.org/drawingml/2006/main" name="Eco">
  <a:themeElements>
    <a:clrScheme name="Eco 7">
      <a:dk1>
        <a:srgbClr val="336666"/>
      </a:dk1>
      <a:lt1>
        <a:srgbClr val="FFFFFF"/>
      </a:lt1>
      <a:dk2>
        <a:srgbClr val="000000"/>
      </a:dk2>
      <a:lt2>
        <a:srgbClr val="666699"/>
      </a:lt2>
      <a:accent1>
        <a:srgbClr val="99CCCC"/>
      </a:accent1>
      <a:accent2>
        <a:srgbClr val="CCCCCC"/>
      </a:accent2>
      <a:accent3>
        <a:srgbClr val="FFFFFF"/>
      </a:accent3>
      <a:accent4>
        <a:srgbClr val="2A5656"/>
      </a:accent4>
      <a:accent5>
        <a:srgbClr val="CAE2E2"/>
      </a:accent5>
      <a:accent6>
        <a:srgbClr val="B9B9B9"/>
      </a:accent6>
      <a:hlink>
        <a:srgbClr val="006666"/>
      </a:hlink>
      <a:folHlink>
        <a:srgbClr val="B2B2B2"/>
      </a:folHlink>
    </a:clrScheme>
    <a:fontScheme name="Ec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just" defTabSz="914400" rtl="0" eaLnBrk="1" fontAlgn="base" latinLnBrk="0" hangingPunct="1">
          <a:lnSpc>
            <a:spcPct val="100000"/>
          </a:lnSpc>
          <a:spcBef>
            <a:spcPct val="0"/>
          </a:spcBef>
          <a:spcAft>
            <a:spcPct val="0"/>
          </a:spcAft>
          <a:buClrTx/>
          <a:buSzTx/>
          <a:buFontTx/>
          <a:buNone/>
          <a:tabLst/>
          <a:defRPr kumimoji="0" lang="es-ES" altLang="es-419" sz="2200" b="1"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just" defTabSz="914400" rtl="0" eaLnBrk="1" fontAlgn="base" latinLnBrk="0" hangingPunct="1">
          <a:lnSpc>
            <a:spcPct val="100000"/>
          </a:lnSpc>
          <a:spcBef>
            <a:spcPct val="0"/>
          </a:spcBef>
          <a:spcAft>
            <a:spcPct val="0"/>
          </a:spcAft>
          <a:buClrTx/>
          <a:buSzTx/>
          <a:buFontTx/>
          <a:buNone/>
          <a:tabLst/>
          <a:defRPr kumimoji="0" lang="es-ES" altLang="es-419" sz="2200" b="1"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Eco 1">
        <a:dk1>
          <a:srgbClr val="25252F"/>
        </a:dk1>
        <a:lt1>
          <a:srgbClr val="9999FF"/>
        </a:lt1>
        <a:dk2>
          <a:srgbClr val="000000"/>
        </a:dk2>
        <a:lt2>
          <a:srgbClr val="FFFFFF"/>
        </a:lt2>
        <a:accent1>
          <a:srgbClr val="3366FF"/>
        </a:accent1>
        <a:accent2>
          <a:srgbClr val="003399"/>
        </a:accent2>
        <a:accent3>
          <a:srgbClr val="AAAAAA"/>
        </a:accent3>
        <a:accent4>
          <a:srgbClr val="8282DA"/>
        </a:accent4>
        <a:accent5>
          <a:srgbClr val="ADB8FF"/>
        </a:accent5>
        <a:accent6>
          <a:srgbClr val="002D8A"/>
        </a:accent6>
        <a:hlink>
          <a:srgbClr val="009999"/>
        </a:hlink>
        <a:folHlink>
          <a:srgbClr val="B2B2B2"/>
        </a:folHlink>
      </a:clrScheme>
      <a:clrMap bg1="dk2" tx1="lt1" bg2="dk1" tx2="lt2" accent1="accent1" accent2="accent2" accent3="accent3" accent4="accent4" accent5="accent5" accent6="accent6" hlink="hlink" folHlink="folHlink"/>
    </a:extraClrScheme>
    <a:extraClrScheme>
      <a:clrScheme name="Eco 2">
        <a:dk1>
          <a:srgbClr val="314183"/>
        </a:dk1>
        <a:lt1>
          <a:srgbClr val="FFFFFF"/>
        </a:lt1>
        <a:dk2>
          <a:srgbClr val="0B1E45"/>
        </a:dk2>
        <a:lt2>
          <a:srgbClr val="FFFFFF"/>
        </a:lt2>
        <a:accent1>
          <a:srgbClr val="6666FF"/>
        </a:accent1>
        <a:accent2>
          <a:srgbClr val="0066FF"/>
        </a:accent2>
        <a:accent3>
          <a:srgbClr val="AAABB0"/>
        </a:accent3>
        <a:accent4>
          <a:srgbClr val="DADADA"/>
        </a:accent4>
        <a:accent5>
          <a:srgbClr val="B8B8FF"/>
        </a:accent5>
        <a:accent6>
          <a:srgbClr val="005CE7"/>
        </a:accent6>
        <a:hlink>
          <a:srgbClr val="006699"/>
        </a:hlink>
        <a:folHlink>
          <a:srgbClr val="B2B2B2"/>
        </a:folHlink>
      </a:clrScheme>
      <a:clrMap bg1="dk2" tx1="lt1" bg2="dk1" tx2="lt2" accent1="accent1" accent2="accent2" accent3="accent3" accent4="accent4" accent5="accent5" accent6="accent6" hlink="hlink" folHlink="folHlink"/>
    </a:extraClrScheme>
    <a:extraClrScheme>
      <a:clrScheme name="Eco 3">
        <a:dk1>
          <a:srgbClr val="194349"/>
        </a:dk1>
        <a:lt1>
          <a:srgbClr val="FFFFCC"/>
        </a:lt1>
        <a:dk2>
          <a:srgbClr val="006666"/>
        </a:dk2>
        <a:lt2>
          <a:srgbClr val="FFFFFF"/>
        </a:lt2>
        <a:accent1>
          <a:srgbClr val="99CC00"/>
        </a:accent1>
        <a:accent2>
          <a:srgbClr val="00B6B2"/>
        </a:accent2>
        <a:accent3>
          <a:srgbClr val="AAB8B8"/>
        </a:accent3>
        <a:accent4>
          <a:srgbClr val="DADAAE"/>
        </a:accent4>
        <a:accent5>
          <a:srgbClr val="CAE2AA"/>
        </a:accent5>
        <a:accent6>
          <a:srgbClr val="00A5A1"/>
        </a:accent6>
        <a:hlink>
          <a:srgbClr val="669900"/>
        </a:hlink>
        <a:folHlink>
          <a:srgbClr val="666699"/>
        </a:folHlink>
      </a:clrScheme>
      <a:clrMap bg1="dk2" tx1="lt1" bg2="dk1" tx2="lt2" accent1="accent1" accent2="accent2" accent3="accent3" accent4="accent4" accent5="accent5" accent6="accent6" hlink="hlink" folHlink="folHlink"/>
    </a:extraClrScheme>
    <a:extraClrScheme>
      <a:clrScheme name="Eco 4">
        <a:dk1>
          <a:srgbClr val="194349"/>
        </a:dk1>
        <a:lt1>
          <a:srgbClr val="FFFFCC"/>
        </a:lt1>
        <a:dk2>
          <a:srgbClr val="0000FF"/>
        </a:dk2>
        <a:lt2>
          <a:srgbClr val="FFFFFF"/>
        </a:lt2>
        <a:accent1>
          <a:srgbClr val="0099FF"/>
        </a:accent1>
        <a:accent2>
          <a:srgbClr val="33CC33"/>
        </a:accent2>
        <a:accent3>
          <a:srgbClr val="AAAAFF"/>
        </a:accent3>
        <a:accent4>
          <a:srgbClr val="DADAAE"/>
        </a:accent4>
        <a:accent5>
          <a:srgbClr val="AACAFF"/>
        </a:accent5>
        <a:accent6>
          <a:srgbClr val="2DB92D"/>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co 5">
        <a:dk1>
          <a:srgbClr val="194349"/>
        </a:dk1>
        <a:lt1>
          <a:srgbClr val="FFFFCC"/>
        </a:lt1>
        <a:dk2>
          <a:srgbClr val="72A497"/>
        </a:dk2>
        <a:lt2>
          <a:srgbClr val="000000"/>
        </a:lt2>
        <a:accent1>
          <a:srgbClr val="805D32"/>
        </a:accent1>
        <a:accent2>
          <a:srgbClr val="7D2F3C"/>
        </a:accent2>
        <a:accent3>
          <a:srgbClr val="BCCFC9"/>
        </a:accent3>
        <a:accent4>
          <a:srgbClr val="DADAAE"/>
        </a:accent4>
        <a:accent5>
          <a:srgbClr val="C0B6AD"/>
        </a:accent5>
        <a:accent6>
          <a:srgbClr val="712A35"/>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co 6">
        <a:dk1>
          <a:srgbClr val="1C1C1C"/>
        </a:dk1>
        <a:lt1>
          <a:srgbClr val="FFFFFF"/>
        </a:lt1>
        <a:dk2>
          <a:srgbClr val="710F0F"/>
        </a:dk2>
        <a:lt2>
          <a:srgbClr val="FFFFFF"/>
        </a:lt2>
        <a:accent1>
          <a:srgbClr val="FF9900"/>
        </a:accent1>
        <a:accent2>
          <a:srgbClr val="FF3300"/>
        </a:accent2>
        <a:accent3>
          <a:srgbClr val="BBAAAA"/>
        </a:accent3>
        <a:accent4>
          <a:srgbClr val="DADADA"/>
        </a:accent4>
        <a:accent5>
          <a:srgbClr val="FFCAAA"/>
        </a:accent5>
        <a:accent6>
          <a:srgbClr val="E72D00"/>
        </a:accent6>
        <a:hlink>
          <a:srgbClr val="666699"/>
        </a:hlink>
        <a:folHlink>
          <a:srgbClr val="996633"/>
        </a:folHlink>
      </a:clrScheme>
      <a:clrMap bg1="dk2" tx1="lt1" bg2="dk1" tx2="lt2" accent1="accent1" accent2="accent2" accent3="accent3" accent4="accent4" accent5="accent5" accent6="accent6" hlink="hlink" folHlink="folHlink"/>
    </a:extraClrScheme>
    <a:extraClrScheme>
      <a:clrScheme name="Eco 7">
        <a:dk1>
          <a:srgbClr val="336666"/>
        </a:dk1>
        <a:lt1>
          <a:srgbClr val="FFFFFF"/>
        </a:lt1>
        <a:dk2>
          <a:srgbClr val="000000"/>
        </a:dk2>
        <a:lt2>
          <a:srgbClr val="666699"/>
        </a:lt2>
        <a:accent1>
          <a:srgbClr val="99CCCC"/>
        </a:accent1>
        <a:accent2>
          <a:srgbClr val="CCCCCC"/>
        </a:accent2>
        <a:accent3>
          <a:srgbClr val="FFFFFF"/>
        </a:accent3>
        <a:accent4>
          <a:srgbClr val="2A5656"/>
        </a:accent4>
        <a:accent5>
          <a:srgbClr val="CAE2E2"/>
        </a:accent5>
        <a:accent6>
          <a:srgbClr val="B9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Eco 8">
        <a:dk1>
          <a:srgbClr val="000000"/>
        </a:dk1>
        <a:lt1>
          <a:srgbClr val="FFFFFF"/>
        </a:lt1>
        <a:dk2>
          <a:srgbClr val="000000"/>
        </a:dk2>
        <a:lt2>
          <a:srgbClr val="666699"/>
        </a:lt2>
        <a:accent1>
          <a:srgbClr val="FF9900"/>
        </a:accent1>
        <a:accent2>
          <a:srgbClr val="FF0000"/>
        </a:accent2>
        <a:accent3>
          <a:srgbClr val="FFFFFF"/>
        </a:accent3>
        <a:accent4>
          <a:srgbClr val="000000"/>
        </a:accent4>
        <a:accent5>
          <a:srgbClr val="FFCAAA"/>
        </a:accent5>
        <a:accent6>
          <a:srgbClr val="E70000"/>
        </a:accent6>
        <a:hlink>
          <a:srgbClr val="336699"/>
        </a:hlink>
        <a:folHlink>
          <a:srgbClr val="808080"/>
        </a:folHlink>
      </a:clrScheme>
      <a:clrMap bg1="lt1" tx1="dk1" bg2="lt2" tx2="dk2" accent1="accent1" accent2="accent2" accent3="accent3" accent4="accent4" accent5="accent5" accent6="accent6" hlink="hlink" folHlink="folHlink"/>
    </a:extraClrScheme>
    <a:extraClrScheme>
      <a:clrScheme name="Eco 9">
        <a:dk1>
          <a:srgbClr val="000000"/>
        </a:dk1>
        <a:lt1>
          <a:srgbClr val="FFFFFF"/>
        </a:lt1>
        <a:dk2>
          <a:srgbClr val="000000"/>
        </a:dk2>
        <a:lt2>
          <a:srgbClr val="666699"/>
        </a:lt2>
        <a:accent1>
          <a:srgbClr val="CC3300"/>
        </a:accent1>
        <a:accent2>
          <a:srgbClr val="CC9900"/>
        </a:accent2>
        <a:accent3>
          <a:srgbClr val="FFFFFF"/>
        </a:accent3>
        <a:accent4>
          <a:srgbClr val="000000"/>
        </a:accent4>
        <a:accent5>
          <a:srgbClr val="E2ADAA"/>
        </a:accent5>
        <a:accent6>
          <a:srgbClr val="B98A00"/>
        </a:accent6>
        <a:hlink>
          <a:srgbClr val="CC6600"/>
        </a:hlink>
        <a:folHlink>
          <a:srgbClr val="808080"/>
        </a:folHlink>
      </a:clrScheme>
      <a:clrMap bg1="lt1" tx1="dk1" bg2="lt2" tx2="dk2" accent1="accent1" accent2="accent2" accent3="accent3" accent4="accent4" accent5="accent5" accent6="accent6" hlink="hlink" folHlink="folHlink"/>
    </a:extraClrScheme>
    <a:extraClrScheme>
      <a:clrScheme name="Eco 10">
        <a:dk1>
          <a:srgbClr val="000000"/>
        </a:dk1>
        <a:lt1>
          <a:srgbClr val="FFFFFF"/>
        </a:lt1>
        <a:dk2>
          <a:srgbClr val="000000"/>
        </a:dk2>
        <a:lt2>
          <a:srgbClr val="666699"/>
        </a:lt2>
        <a:accent1>
          <a:srgbClr val="666699"/>
        </a:accent1>
        <a:accent2>
          <a:srgbClr val="9999FF"/>
        </a:accent2>
        <a:accent3>
          <a:srgbClr val="FFFFFF"/>
        </a:accent3>
        <a:accent4>
          <a:srgbClr val="000000"/>
        </a:accent4>
        <a:accent5>
          <a:srgbClr val="B8B8CA"/>
        </a:accent5>
        <a:accent6>
          <a:srgbClr val="8A8AE7"/>
        </a:accent6>
        <a:hlink>
          <a:srgbClr val="3366FF"/>
        </a:hlink>
        <a:folHlink>
          <a:srgbClr val="808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6 Doctrinas y 28 Creencias</Template>
  <TotalTime>7</TotalTime>
  <Words>4999</Words>
  <Application>Microsoft Office PowerPoint</Application>
  <PresentationFormat>Presentación en pantalla (4:3)</PresentationFormat>
  <Paragraphs>342</Paragraphs>
  <Slides>54</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54</vt:i4>
      </vt:variant>
    </vt:vector>
  </HeadingPairs>
  <TitlesOfParts>
    <vt:vector size="61" baseType="lpstr">
      <vt:lpstr>Arial</vt:lpstr>
      <vt:lpstr>Times New Roman</vt:lpstr>
      <vt:lpstr>Wingdings</vt:lpstr>
      <vt:lpstr>Arial Rounded MT Bold</vt:lpstr>
      <vt:lpstr>Brush Script MT</vt:lpstr>
      <vt:lpstr>Monotype Corsiva</vt:lpstr>
      <vt:lpstr>Eco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Willinthon Sanchez Salvador</dc:creator>
  <cp:lastModifiedBy>Willinthon Sanchez Salvador</cp:lastModifiedBy>
  <cp:revision>1</cp:revision>
  <dcterms:created xsi:type="dcterms:W3CDTF">2024-02-07T13:43:56Z</dcterms:created>
  <dcterms:modified xsi:type="dcterms:W3CDTF">2024-02-07T13:51:07Z</dcterms:modified>
</cp:coreProperties>
</file>