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39"/>
  </p:notesMasterIdLst>
  <p:sldIdLst>
    <p:sldId id="416" r:id="rId2"/>
    <p:sldId id="305" r:id="rId3"/>
    <p:sldId id="627" r:id="rId4"/>
    <p:sldId id="1339" r:id="rId5"/>
    <p:sldId id="1007" r:id="rId6"/>
    <p:sldId id="1008" r:id="rId7"/>
    <p:sldId id="1203" r:id="rId8"/>
    <p:sldId id="1009" r:id="rId9"/>
    <p:sldId id="1010" r:id="rId10"/>
    <p:sldId id="1011" r:id="rId11"/>
    <p:sldId id="1204" r:id="rId12"/>
    <p:sldId id="1012" r:id="rId13"/>
    <p:sldId id="1340" r:id="rId14"/>
    <p:sldId id="1205" r:id="rId15"/>
    <p:sldId id="1013" r:id="rId16"/>
    <p:sldId id="1206" r:id="rId17"/>
    <p:sldId id="1207" r:id="rId18"/>
    <p:sldId id="1014" r:id="rId19"/>
    <p:sldId id="1208" r:id="rId20"/>
    <p:sldId id="1341" r:id="rId21"/>
    <p:sldId id="1015" r:id="rId22"/>
    <p:sldId id="1211" r:id="rId23"/>
    <p:sldId id="1212" r:id="rId24"/>
    <p:sldId id="1209" r:id="rId25"/>
    <p:sldId id="1342" r:id="rId26"/>
    <p:sldId id="1214" r:id="rId27"/>
    <p:sldId id="1213" r:id="rId28"/>
    <p:sldId id="1215" r:id="rId29"/>
    <p:sldId id="1016" r:id="rId30"/>
    <p:sldId id="1217" r:id="rId31"/>
    <p:sldId id="1216" r:id="rId32"/>
    <p:sldId id="1343" r:id="rId33"/>
    <p:sldId id="1017" r:id="rId34"/>
    <p:sldId id="1218" r:id="rId35"/>
    <p:sldId id="1219" r:id="rId36"/>
    <p:sldId id="1480" r:id="rId37"/>
    <p:sldId id="432" r:id="rId38"/>
  </p:sldIdLst>
  <p:sldSz cx="9144000" cy="6858000" type="screen4x3"/>
  <p:notesSz cx="6858000" cy="9144000"/>
  <p:defaultTex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9900"/>
    <a:srgbClr val="A50021"/>
    <a:srgbClr val="800000"/>
    <a:srgbClr val="993300"/>
    <a:srgbClr val="FFCC99"/>
    <a:srgbClr val="66FF3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4" autoAdjust="0"/>
    <p:restoredTop sz="94395" autoAdjust="0"/>
  </p:normalViewPr>
  <p:slideViewPr>
    <p:cSldViewPr>
      <p:cViewPr varScale="1">
        <p:scale>
          <a:sx n="135" d="100"/>
          <a:sy n="135" d="100"/>
        </p:scale>
        <p:origin x="828"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8546" name="Rectangle 2">
            <a:extLst>
              <a:ext uri="{FF2B5EF4-FFF2-40B4-BE49-F238E27FC236}">
                <a16:creationId xmlns:a16="http://schemas.microsoft.com/office/drawing/2014/main" id="{A7AC1B03-9F14-4055-A56D-3D826E3A7742}"/>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endParaRPr lang="en-US" altLang="es-419"/>
          </a:p>
        </p:txBody>
      </p:sp>
      <p:sp>
        <p:nvSpPr>
          <p:cNvPr id="748547" name="Rectangle 3">
            <a:extLst>
              <a:ext uri="{FF2B5EF4-FFF2-40B4-BE49-F238E27FC236}">
                <a16:creationId xmlns:a16="http://schemas.microsoft.com/office/drawing/2014/main" id="{B9662FE5-0802-6875-4520-DDC84326AFED}"/>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US" altLang="es-419"/>
          </a:p>
        </p:txBody>
      </p:sp>
      <p:sp>
        <p:nvSpPr>
          <p:cNvPr id="748548" name="Rectangle 4">
            <a:extLst>
              <a:ext uri="{FF2B5EF4-FFF2-40B4-BE49-F238E27FC236}">
                <a16:creationId xmlns:a16="http://schemas.microsoft.com/office/drawing/2014/main" id="{3036060F-3598-E296-218F-E1303076E01B}"/>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48549" name="Rectangle 5">
            <a:extLst>
              <a:ext uri="{FF2B5EF4-FFF2-40B4-BE49-F238E27FC236}">
                <a16:creationId xmlns:a16="http://schemas.microsoft.com/office/drawing/2014/main" id="{1D8BBF59-E79D-BAE9-89E4-D5C71A4065B5}"/>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s-419"/>
              <a:t>Haga clic para modificar el estilo de texto del patrón</a:t>
            </a:r>
          </a:p>
          <a:p>
            <a:pPr lvl="1"/>
            <a:r>
              <a:rPr lang="en-US" altLang="es-419"/>
              <a:t>Segundo nivel</a:t>
            </a:r>
          </a:p>
          <a:p>
            <a:pPr lvl="2"/>
            <a:r>
              <a:rPr lang="en-US" altLang="es-419"/>
              <a:t>Tercer nivel</a:t>
            </a:r>
          </a:p>
          <a:p>
            <a:pPr lvl="3"/>
            <a:r>
              <a:rPr lang="en-US" altLang="es-419"/>
              <a:t>Cuarto nivel</a:t>
            </a:r>
          </a:p>
          <a:p>
            <a:pPr lvl="4"/>
            <a:r>
              <a:rPr lang="en-US" altLang="es-419"/>
              <a:t>Quinto nivel</a:t>
            </a:r>
          </a:p>
        </p:txBody>
      </p:sp>
      <p:sp>
        <p:nvSpPr>
          <p:cNvPr id="748550" name="Rectangle 6">
            <a:extLst>
              <a:ext uri="{FF2B5EF4-FFF2-40B4-BE49-F238E27FC236}">
                <a16:creationId xmlns:a16="http://schemas.microsoft.com/office/drawing/2014/main" id="{85B575E9-437A-D70D-C32B-212A575C72D2}"/>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endParaRPr lang="en-US" altLang="es-419"/>
          </a:p>
        </p:txBody>
      </p:sp>
      <p:sp>
        <p:nvSpPr>
          <p:cNvPr id="748551" name="Rectangle 7">
            <a:extLst>
              <a:ext uri="{FF2B5EF4-FFF2-40B4-BE49-F238E27FC236}">
                <a16:creationId xmlns:a16="http://schemas.microsoft.com/office/drawing/2014/main" id="{BC28F7AB-C62C-29A3-C6D1-D257912FA40A}"/>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2EEB928F-A170-4B24-B4B9-09A4E110E465}" type="slidenum">
              <a:rPr lang="en-US" altLang="es-419"/>
              <a:pPr/>
              <a:t>‹Nº›</a:t>
            </a:fld>
            <a:endParaRPr lang="en-US" altLang="es-419"/>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A131A3C8-D44C-9EFF-FFDA-FF28F3EA1FFC}"/>
              </a:ext>
            </a:extLst>
          </p:cNvPr>
          <p:cNvSpPr>
            <a:spLocks noGrp="1" noChangeArrowheads="1"/>
          </p:cNvSpPr>
          <p:nvPr>
            <p:ph type="ctrTitle"/>
          </p:nvPr>
        </p:nvSpPr>
        <p:spPr>
          <a:xfrm>
            <a:off x="2133600" y="1371600"/>
            <a:ext cx="6477000" cy="1752600"/>
          </a:xfrm>
        </p:spPr>
        <p:txBody>
          <a:bodyPr/>
          <a:lstStyle>
            <a:lvl1pPr>
              <a:defRPr sz="5400"/>
            </a:lvl1pPr>
          </a:lstStyle>
          <a:p>
            <a:pPr lvl="0"/>
            <a:r>
              <a:rPr lang="es-ES" altLang="es-419" noProof="0"/>
              <a:t>Haga clic para modificar el estilo de título del patrón</a:t>
            </a:r>
          </a:p>
        </p:txBody>
      </p:sp>
      <p:sp>
        <p:nvSpPr>
          <p:cNvPr id="174083" name="Rectangle 3">
            <a:extLst>
              <a:ext uri="{FF2B5EF4-FFF2-40B4-BE49-F238E27FC236}">
                <a16:creationId xmlns:a16="http://schemas.microsoft.com/office/drawing/2014/main" id="{4167AAA5-A385-55FF-A7A7-BB7D30D0C683}"/>
              </a:ext>
            </a:extLst>
          </p:cNvPr>
          <p:cNvSpPr>
            <a:spLocks noGrp="1" noChangeArrowheads="1"/>
          </p:cNvSpPr>
          <p:nvPr>
            <p:ph type="subTitle" idx="1"/>
          </p:nvPr>
        </p:nvSpPr>
        <p:spPr>
          <a:xfrm>
            <a:off x="2133600" y="3733800"/>
            <a:ext cx="6477000" cy="1981200"/>
          </a:xfrm>
        </p:spPr>
        <p:txBody>
          <a:bodyPr/>
          <a:lstStyle>
            <a:lvl1pPr marL="0" indent="0">
              <a:buFont typeface="Wingdings" panose="05000000000000000000" pitchFamily="2" charset="2"/>
              <a:buNone/>
              <a:defRPr/>
            </a:lvl1pPr>
          </a:lstStyle>
          <a:p>
            <a:pPr lvl="0"/>
            <a:r>
              <a:rPr lang="es-ES" altLang="es-419" noProof="0"/>
              <a:t>Haga clic para modificar el estilo de subtítulo del patrón</a:t>
            </a:r>
          </a:p>
        </p:txBody>
      </p:sp>
      <p:sp>
        <p:nvSpPr>
          <p:cNvPr id="174084" name="Rectangle 4">
            <a:extLst>
              <a:ext uri="{FF2B5EF4-FFF2-40B4-BE49-F238E27FC236}">
                <a16:creationId xmlns:a16="http://schemas.microsoft.com/office/drawing/2014/main" id="{6BA3433A-EE90-ADF9-71A8-5D0DAEE4923C}"/>
              </a:ext>
            </a:extLst>
          </p:cNvPr>
          <p:cNvSpPr>
            <a:spLocks noGrp="1" noChangeArrowheads="1"/>
          </p:cNvSpPr>
          <p:nvPr>
            <p:ph type="dt" sz="half" idx="2"/>
          </p:nvPr>
        </p:nvSpPr>
        <p:spPr>
          <a:xfrm>
            <a:off x="7086600" y="6248400"/>
            <a:ext cx="1524000" cy="457200"/>
          </a:xfrm>
        </p:spPr>
        <p:txBody>
          <a:bodyPr/>
          <a:lstStyle>
            <a:lvl1pPr>
              <a:defRPr/>
            </a:lvl1pPr>
          </a:lstStyle>
          <a:p>
            <a:endParaRPr lang="es-ES" altLang="es-419"/>
          </a:p>
        </p:txBody>
      </p:sp>
      <p:sp>
        <p:nvSpPr>
          <p:cNvPr id="174085" name="Rectangle 5">
            <a:extLst>
              <a:ext uri="{FF2B5EF4-FFF2-40B4-BE49-F238E27FC236}">
                <a16:creationId xmlns:a16="http://schemas.microsoft.com/office/drawing/2014/main" id="{C79F6768-3D6C-87F2-BF76-BA04A664224F}"/>
              </a:ext>
            </a:extLst>
          </p:cNvPr>
          <p:cNvSpPr>
            <a:spLocks noGrp="1" noChangeArrowheads="1"/>
          </p:cNvSpPr>
          <p:nvPr>
            <p:ph type="ftr" sz="quarter" idx="3"/>
          </p:nvPr>
        </p:nvSpPr>
        <p:spPr>
          <a:xfrm>
            <a:off x="3810000" y="6248400"/>
            <a:ext cx="2895600" cy="457200"/>
          </a:xfrm>
        </p:spPr>
        <p:txBody>
          <a:bodyPr/>
          <a:lstStyle>
            <a:lvl1pPr>
              <a:defRPr/>
            </a:lvl1pPr>
          </a:lstStyle>
          <a:p>
            <a:endParaRPr lang="es-ES" altLang="es-419"/>
          </a:p>
        </p:txBody>
      </p:sp>
      <p:sp>
        <p:nvSpPr>
          <p:cNvPr id="174086" name="Rectangle 6">
            <a:extLst>
              <a:ext uri="{FF2B5EF4-FFF2-40B4-BE49-F238E27FC236}">
                <a16:creationId xmlns:a16="http://schemas.microsoft.com/office/drawing/2014/main" id="{CF9318EA-7443-73F0-91FB-C59261DCEC13}"/>
              </a:ext>
            </a:extLst>
          </p:cNvPr>
          <p:cNvSpPr>
            <a:spLocks noGrp="1" noChangeArrowheads="1"/>
          </p:cNvSpPr>
          <p:nvPr>
            <p:ph type="sldNum" sz="quarter" idx="4"/>
          </p:nvPr>
        </p:nvSpPr>
        <p:spPr>
          <a:xfrm>
            <a:off x="2209800" y="6248400"/>
            <a:ext cx="1219200" cy="457200"/>
          </a:xfrm>
        </p:spPr>
        <p:txBody>
          <a:bodyPr/>
          <a:lstStyle>
            <a:lvl1pPr>
              <a:defRPr/>
            </a:lvl1pPr>
          </a:lstStyle>
          <a:p>
            <a:fld id="{10001F56-B71E-42C2-8756-BBD8C5DF38A0}" type="slidenum">
              <a:rPr lang="es-ES" altLang="es-419"/>
              <a:pPr/>
              <a:t>‹Nº›</a:t>
            </a:fld>
            <a:endParaRPr lang="es-ES" altLang="es-419"/>
          </a:p>
        </p:txBody>
      </p:sp>
      <p:sp>
        <p:nvSpPr>
          <p:cNvPr id="174088" name="Oval 8">
            <a:extLst>
              <a:ext uri="{FF2B5EF4-FFF2-40B4-BE49-F238E27FC236}">
                <a16:creationId xmlns:a16="http://schemas.microsoft.com/office/drawing/2014/main" id="{9025754C-3322-1DD8-9D46-4C370B17E361}"/>
              </a:ext>
            </a:extLst>
          </p:cNvPr>
          <p:cNvSpPr>
            <a:spLocks noChangeArrowheads="1"/>
          </p:cNvSpPr>
          <p:nvPr/>
        </p:nvSpPr>
        <p:spPr bwMode="auto">
          <a:xfrm>
            <a:off x="395288" y="836613"/>
            <a:ext cx="347662" cy="34766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altLang="es-419" sz="2400" b="0">
              <a:solidFill>
                <a:schemeClr val="tx1"/>
              </a:solidFill>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67935E-9A53-6AF7-A8D1-58226C18282F}"/>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D725AA96-9B85-9FE9-F54C-BEA56E801E8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0E4055E4-2113-AB0F-BF02-407ED3FFE654}"/>
              </a:ext>
            </a:extLst>
          </p:cNvPr>
          <p:cNvSpPr>
            <a:spLocks noGrp="1"/>
          </p:cNvSpPr>
          <p:nvPr>
            <p:ph type="dt" sz="half" idx="10"/>
          </p:nvPr>
        </p:nvSpPr>
        <p:spPr/>
        <p:txBody>
          <a:bodyPr/>
          <a:lstStyle>
            <a:lvl1pPr>
              <a:defRPr/>
            </a:lvl1pPr>
          </a:lstStyle>
          <a:p>
            <a:endParaRPr lang="es-ES" altLang="es-419"/>
          </a:p>
        </p:txBody>
      </p:sp>
      <p:sp>
        <p:nvSpPr>
          <p:cNvPr id="5" name="Marcador de pie de página 4">
            <a:extLst>
              <a:ext uri="{FF2B5EF4-FFF2-40B4-BE49-F238E27FC236}">
                <a16:creationId xmlns:a16="http://schemas.microsoft.com/office/drawing/2014/main" id="{051FFEEE-42AB-B62F-0056-5D2BB1DB4716}"/>
              </a:ext>
            </a:extLst>
          </p:cNvPr>
          <p:cNvSpPr>
            <a:spLocks noGrp="1"/>
          </p:cNvSpPr>
          <p:nvPr>
            <p:ph type="ftr" sz="quarter" idx="11"/>
          </p:nvPr>
        </p:nvSpPr>
        <p:spPr/>
        <p:txBody>
          <a:bodyPr/>
          <a:lstStyle>
            <a:lvl1pPr>
              <a:defRPr/>
            </a:lvl1pPr>
          </a:lstStyle>
          <a:p>
            <a:endParaRPr lang="es-ES" altLang="es-419"/>
          </a:p>
        </p:txBody>
      </p:sp>
      <p:sp>
        <p:nvSpPr>
          <p:cNvPr id="6" name="Marcador de número de diapositiva 5">
            <a:extLst>
              <a:ext uri="{FF2B5EF4-FFF2-40B4-BE49-F238E27FC236}">
                <a16:creationId xmlns:a16="http://schemas.microsoft.com/office/drawing/2014/main" id="{E2E9DE8B-5A8E-6004-1222-FD9B474EE17D}"/>
              </a:ext>
            </a:extLst>
          </p:cNvPr>
          <p:cNvSpPr>
            <a:spLocks noGrp="1"/>
          </p:cNvSpPr>
          <p:nvPr>
            <p:ph type="sldNum" sz="quarter" idx="12"/>
          </p:nvPr>
        </p:nvSpPr>
        <p:spPr/>
        <p:txBody>
          <a:bodyPr/>
          <a:lstStyle>
            <a:lvl1pPr>
              <a:defRPr/>
            </a:lvl1pPr>
          </a:lstStyle>
          <a:p>
            <a:fld id="{E3DD9484-3172-4AD7-AD2D-F6A3F4CEAC2A}" type="slidenum">
              <a:rPr lang="es-ES" altLang="es-419"/>
              <a:pPr/>
              <a:t>‹Nº›</a:t>
            </a:fld>
            <a:endParaRPr lang="es-ES" altLang="es-419"/>
          </a:p>
        </p:txBody>
      </p:sp>
    </p:spTree>
    <p:extLst>
      <p:ext uri="{BB962C8B-B14F-4D97-AF65-F5344CB8AC3E}">
        <p14:creationId xmlns:p14="http://schemas.microsoft.com/office/powerpoint/2010/main" val="2300989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9343D9-00B0-3D73-59BF-D26967C482CC}"/>
              </a:ext>
            </a:extLst>
          </p:cNvPr>
          <p:cNvSpPr>
            <a:spLocks noGrp="1"/>
          </p:cNvSpPr>
          <p:nvPr>
            <p:ph type="title" orient="vert"/>
          </p:nvPr>
        </p:nvSpPr>
        <p:spPr>
          <a:xfrm>
            <a:off x="6781800" y="190500"/>
            <a:ext cx="1752600" cy="5829300"/>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A405A1F0-394F-5C8F-DAED-6B9F6D23AC1E}"/>
              </a:ext>
            </a:extLst>
          </p:cNvPr>
          <p:cNvSpPr>
            <a:spLocks noGrp="1"/>
          </p:cNvSpPr>
          <p:nvPr>
            <p:ph type="body" orient="vert" idx="1"/>
          </p:nvPr>
        </p:nvSpPr>
        <p:spPr>
          <a:xfrm>
            <a:off x="1524000" y="190500"/>
            <a:ext cx="5105400" cy="58293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C09B204E-BEBA-9A7E-3189-2C46715E8B67}"/>
              </a:ext>
            </a:extLst>
          </p:cNvPr>
          <p:cNvSpPr>
            <a:spLocks noGrp="1"/>
          </p:cNvSpPr>
          <p:nvPr>
            <p:ph type="dt" sz="half" idx="10"/>
          </p:nvPr>
        </p:nvSpPr>
        <p:spPr/>
        <p:txBody>
          <a:bodyPr/>
          <a:lstStyle>
            <a:lvl1pPr>
              <a:defRPr/>
            </a:lvl1pPr>
          </a:lstStyle>
          <a:p>
            <a:endParaRPr lang="es-ES" altLang="es-419"/>
          </a:p>
        </p:txBody>
      </p:sp>
      <p:sp>
        <p:nvSpPr>
          <p:cNvPr id="5" name="Marcador de pie de página 4">
            <a:extLst>
              <a:ext uri="{FF2B5EF4-FFF2-40B4-BE49-F238E27FC236}">
                <a16:creationId xmlns:a16="http://schemas.microsoft.com/office/drawing/2014/main" id="{ADCE6900-B995-E70F-BF27-5271F90E6659}"/>
              </a:ext>
            </a:extLst>
          </p:cNvPr>
          <p:cNvSpPr>
            <a:spLocks noGrp="1"/>
          </p:cNvSpPr>
          <p:nvPr>
            <p:ph type="ftr" sz="quarter" idx="11"/>
          </p:nvPr>
        </p:nvSpPr>
        <p:spPr/>
        <p:txBody>
          <a:bodyPr/>
          <a:lstStyle>
            <a:lvl1pPr>
              <a:defRPr/>
            </a:lvl1pPr>
          </a:lstStyle>
          <a:p>
            <a:endParaRPr lang="es-ES" altLang="es-419"/>
          </a:p>
        </p:txBody>
      </p:sp>
      <p:sp>
        <p:nvSpPr>
          <p:cNvPr id="6" name="Marcador de número de diapositiva 5">
            <a:extLst>
              <a:ext uri="{FF2B5EF4-FFF2-40B4-BE49-F238E27FC236}">
                <a16:creationId xmlns:a16="http://schemas.microsoft.com/office/drawing/2014/main" id="{889A4BD9-C42D-4C03-F6BD-90FD0B83425D}"/>
              </a:ext>
            </a:extLst>
          </p:cNvPr>
          <p:cNvSpPr>
            <a:spLocks noGrp="1"/>
          </p:cNvSpPr>
          <p:nvPr>
            <p:ph type="sldNum" sz="quarter" idx="12"/>
          </p:nvPr>
        </p:nvSpPr>
        <p:spPr/>
        <p:txBody>
          <a:bodyPr/>
          <a:lstStyle>
            <a:lvl1pPr>
              <a:defRPr/>
            </a:lvl1pPr>
          </a:lstStyle>
          <a:p>
            <a:fld id="{A324084E-8A24-4FAC-A53A-E10C00F5D07A}" type="slidenum">
              <a:rPr lang="es-ES" altLang="es-419"/>
              <a:pPr/>
              <a:t>‹Nº›</a:t>
            </a:fld>
            <a:endParaRPr lang="es-ES" altLang="es-419"/>
          </a:p>
        </p:txBody>
      </p:sp>
    </p:spTree>
    <p:extLst>
      <p:ext uri="{BB962C8B-B14F-4D97-AF65-F5344CB8AC3E}">
        <p14:creationId xmlns:p14="http://schemas.microsoft.com/office/powerpoint/2010/main" val="3366271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365FE2-CB2C-B0C1-0ACA-CEF2A555ED84}"/>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07C168A0-EF03-B4C5-2E64-F7195E56C4F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2D6FEE79-9169-0D04-6837-90F2300EB980}"/>
              </a:ext>
            </a:extLst>
          </p:cNvPr>
          <p:cNvSpPr>
            <a:spLocks noGrp="1"/>
          </p:cNvSpPr>
          <p:nvPr>
            <p:ph type="dt" sz="half" idx="10"/>
          </p:nvPr>
        </p:nvSpPr>
        <p:spPr/>
        <p:txBody>
          <a:bodyPr/>
          <a:lstStyle>
            <a:lvl1pPr>
              <a:defRPr/>
            </a:lvl1pPr>
          </a:lstStyle>
          <a:p>
            <a:endParaRPr lang="es-ES" altLang="es-419"/>
          </a:p>
        </p:txBody>
      </p:sp>
      <p:sp>
        <p:nvSpPr>
          <p:cNvPr id="5" name="Marcador de pie de página 4">
            <a:extLst>
              <a:ext uri="{FF2B5EF4-FFF2-40B4-BE49-F238E27FC236}">
                <a16:creationId xmlns:a16="http://schemas.microsoft.com/office/drawing/2014/main" id="{F6E09330-86E6-B61F-0ECB-1825CF14165C}"/>
              </a:ext>
            </a:extLst>
          </p:cNvPr>
          <p:cNvSpPr>
            <a:spLocks noGrp="1"/>
          </p:cNvSpPr>
          <p:nvPr>
            <p:ph type="ftr" sz="quarter" idx="11"/>
          </p:nvPr>
        </p:nvSpPr>
        <p:spPr/>
        <p:txBody>
          <a:bodyPr/>
          <a:lstStyle>
            <a:lvl1pPr>
              <a:defRPr/>
            </a:lvl1pPr>
          </a:lstStyle>
          <a:p>
            <a:endParaRPr lang="es-ES" altLang="es-419"/>
          </a:p>
        </p:txBody>
      </p:sp>
      <p:sp>
        <p:nvSpPr>
          <p:cNvPr id="6" name="Marcador de número de diapositiva 5">
            <a:extLst>
              <a:ext uri="{FF2B5EF4-FFF2-40B4-BE49-F238E27FC236}">
                <a16:creationId xmlns:a16="http://schemas.microsoft.com/office/drawing/2014/main" id="{C3978CD3-8E24-CEFC-6B4A-AE62DF0B181D}"/>
              </a:ext>
            </a:extLst>
          </p:cNvPr>
          <p:cNvSpPr>
            <a:spLocks noGrp="1"/>
          </p:cNvSpPr>
          <p:nvPr>
            <p:ph type="sldNum" sz="quarter" idx="12"/>
          </p:nvPr>
        </p:nvSpPr>
        <p:spPr/>
        <p:txBody>
          <a:bodyPr/>
          <a:lstStyle>
            <a:lvl1pPr>
              <a:defRPr/>
            </a:lvl1pPr>
          </a:lstStyle>
          <a:p>
            <a:fld id="{F6F9518C-E7C1-4E3F-B044-03ED89553DB0}" type="slidenum">
              <a:rPr lang="es-ES" altLang="es-419"/>
              <a:pPr/>
              <a:t>‹Nº›</a:t>
            </a:fld>
            <a:endParaRPr lang="es-ES" altLang="es-419"/>
          </a:p>
        </p:txBody>
      </p:sp>
    </p:spTree>
    <p:extLst>
      <p:ext uri="{BB962C8B-B14F-4D97-AF65-F5344CB8AC3E}">
        <p14:creationId xmlns:p14="http://schemas.microsoft.com/office/powerpoint/2010/main" val="891242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FA3EEB-19C5-3C31-16D4-7608AD5607AE}"/>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C33B4FEF-5DCF-2BD0-4936-BB5F5D83958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8ECC8BC-639F-C1D0-DAE2-0B6B99A70A93}"/>
              </a:ext>
            </a:extLst>
          </p:cNvPr>
          <p:cNvSpPr>
            <a:spLocks noGrp="1"/>
          </p:cNvSpPr>
          <p:nvPr>
            <p:ph type="dt" sz="half" idx="10"/>
          </p:nvPr>
        </p:nvSpPr>
        <p:spPr/>
        <p:txBody>
          <a:bodyPr/>
          <a:lstStyle>
            <a:lvl1pPr>
              <a:defRPr/>
            </a:lvl1pPr>
          </a:lstStyle>
          <a:p>
            <a:endParaRPr lang="es-ES" altLang="es-419"/>
          </a:p>
        </p:txBody>
      </p:sp>
      <p:sp>
        <p:nvSpPr>
          <p:cNvPr id="5" name="Marcador de pie de página 4">
            <a:extLst>
              <a:ext uri="{FF2B5EF4-FFF2-40B4-BE49-F238E27FC236}">
                <a16:creationId xmlns:a16="http://schemas.microsoft.com/office/drawing/2014/main" id="{B9C2BAF6-2A6C-608D-C62C-4179D5B75928}"/>
              </a:ext>
            </a:extLst>
          </p:cNvPr>
          <p:cNvSpPr>
            <a:spLocks noGrp="1"/>
          </p:cNvSpPr>
          <p:nvPr>
            <p:ph type="ftr" sz="quarter" idx="11"/>
          </p:nvPr>
        </p:nvSpPr>
        <p:spPr/>
        <p:txBody>
          <a:bodyPr/>
          <a:lstStyle>
            <a:lvl1pPr>
              <a:defRPr/>
            </a:lvl1pPr>
          </a:lstStyle>
          <a:p>
            <a:endParaRPr lang="es-ES" altLang="es-419"/>
          </a:p>
        </p:txBody>
      </p:sp>
      <p:sp>
        <p:nvSpPr>
          <p:cNvPr id="6" name="Marcador de número de diapositiva 5">
            <a:extLst>
              <a:ext uri="{FF2B5EF4-FFF2-40B4-BE49-F238E27FC236}">
                <a16:creationId xmlns:a16="http://schemas.microsoft.com/office/drawing/2014/main" id="{CFFD03A8-7CAF-25EB-9EFF-AD01588EFDC0}"/>
              </a:ext>
            </a:extLst>
          </p:cNvPr>
          <p:cNvSpPr>
            <a:spLocks noGrp="1"/>
          </p:cNvSpPr>
          <p:nvPr>
            <p:ph type="sldNum" sz="quarter" idx="12"/>
          </p:nvPr>
        </p:nvSpPr>
        <p:spPr/>
        <p:txBody>
          <a:bodyPr/>
          <a:lstStyle>
            <a:lvl1pPr>
              <a:defRPr/>
            </a:lvl1pPr>
          </a:lstStyle>
          <a:p>
            <a:fld id="{E739D77A-55DD-449A-B08B-D6962D6257AF}" type="slidenum">
              <a:rPr lang="es-ES" altLang="es-419"/>
              <a:pPr/>
              <a:t>‹Nº›</a:t>
            </a:fld>
            <a:endParaRPr lang="es-ES" altLang="es-419"/>
          </a:p>
        </p:txBody>
      </p:sp>
    </p:spTree>
    <p:extLst>
      <p:ext uri="{BB962C8B-B14F-4D97-AF65-F5344CB8AC3E}">
        <p14:creationId xmlns:p14="http://schemas.microsoft.com/office/powerpoint/2010/main" val="64038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11464F-B492-60CC-5294-BDCD41995990}"/>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5A568C55-EB9E-AEFB-F0B7-D431E4538090}"/>
              </a:ext>
            </a:extLst>
          </p:cNvPr>
          <p:cNvSpPr>
            <a:spLocks noGrp="1"/>
          </p:cNvSpPr>
          <p:nvPr>
            <p:ph sz="half" idx="1"/>
          </p:nvPr>
        </p:nvSpPr>
        <p:spPr>
          <a:xfrm>
            <a:off x="1524000" y="1905000"/>
            <a:ext cx="3429000" cy="4114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id="{AFFBCD86-2E90-A1F9-75DB-61422590C0C6}"/>
              </a:ext>
            </a:extLst>
          </p:cNvPr>
          <p:cNvSpPr>
            <a:spLocks noGrp="1"/>
          </p:cNvSpPr>
          <p:nvPr>
            <p:ph sz="half" idx="2"/>
          </p:nvPr>
        </p:nvSpPr>
        <p:spPr>
          <a:xfrm>
            <a:off x="5105400" y="1905000"/>
            <a:ext cx="3429000" cy="4114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id="{4FC0F57B-2E27-84D1-9568-04993DABD126}"/>
              </a:ext>
            </a:extLst>
          </p:cNvPr>
          <p:cNvSpPr>
            <a:spLocks noGrp="1"/>
          </p:cNvSpPr>
          <p:nvPr>
            <p:ph type="dt" sz="half" idx="10"/>
          </p:nvPr>
        </p:nvSpPr>
        <p:spPr/>
        <p:txBody>
          <a:bodyPr/>
          <a:lstStyle>
            <a:lvl1pPr>
              <a:defRPr/>
            </a:lvl1pPr>
          </a:lstStyle>
          <a:p>
            <a:endParaRPr lang="es-ES" altLang="es-419"/>
          </a:p>
        </p:txBody>
      </p:sp>
      <p:sp>
        <p:nvSpPr>
          <p:cNvPr id="6" name="Marcador de pie de página 5">
            <a:extLst>
              <a:ext uri="{FF2B5EF4-FFF2-40B4-BE49-F238E27FC236}">
                <a16:creationId xmlns:a16="http://schemas.microsoft.com/office/drawing/2014/main" id="{2798B754-210C-0172-2855-4612AABE3608}"/>
              </a:ext>
            </a:extLst>
          </p:cNvPr>
          <p:cNvSpPr>
            <a:spLocks noGrp="1"/>
          </p:cNvSpPr>
          <p:nvPr>
            <p:ph type="ftr" sz="quarter" idx="11"/>
          </p:nvPr>
        </p:nvSpPr>
        <p:spPr/>
        <p:txBody>
          <a:bodyPr/>
          <a:lstStyle>
            <a:lvl1pPr>
              <a:defRPr/>
            </a:lvl1pPr>
          </a:lstStyle>
          <a:p>
            <a:endParaRPr lang="es-ES" altLang="es-419"/>
          </a:p>
        </p:txBody>
      </p:sp>
      <p:sp>
        <p:nvSpPr>
          <p:cNvPr id="7" name="Marcador de número de diapositiva 6">
            <a:extLst>
              <a:ext uri="{FF2B5EF4-FFF2-40B4-BE49-F238E27FC236}">
                <a16:creationId xmlns:a16="http://schemas.microsoft.com/office/drawing/2014/main" id="{368FC7E5-43E9-BDA5-DD33-FA4CA0102A70}"/>
              </a:ext>
            </a:extLst>
          </p:cNvPr>
          <p:cNvSpPr>
            <a:spLocks noGrp="1"/>
          </p:cNvSpPr>
          <p:nvPr>
            <p:ph type="sldNum" sz="quarter" idx="12"/>
          </p:nvPr>
        </p:nvSpPr>
        <p:spPr/>
        <p:txBody>
          <a:bodyPr/>
          <a:lstStyle>
            <a:lvl1pPr>
              <a:defRPr/>
            </a:lvl1pPr>
          </a:lstStyle>
          <a:p>
            <a:fld id="{345343B1-BC77-4F8C-BA7F-DABAA646E32B}" type="slidenum">
              <a:rPr lang="es-ES" altLang="es-419"/>
              <a:pPr/>
              <a:t>‹Nº›</a:t>
            </a:fld>
            <a:endParaRPr lang="es-ES" altLang="es-419"/>
          </a:p>
        </p:txBody>
      </p:sp>
    </p:spTree>
    <p:extLst>
      <p:ext uri="{BB962C8B-B14F-4D97-AF65-F5344CB8AC3E}">
        <p14:creationId xmlns:p14="http://schemas.microsoft.com/office/powerpoint/2010/main" val="379975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12ACF3-7D27-3A85-0059-2D216A5694FE}"/>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377200C6-1CBD-811D-F832-AD40BADACD5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5D4329B-F477-D740-4345-AE74EA741FB3}"/>
              </a:ext>
            </a:extLst>
          </p:cNvPr>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id="{556A2652-8070-B462-316A-8FE91F29A91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94D88AF-C5AB-90C5-E04D-8DCC3D299065}"/>
              </a:ext>
            </a:extLst>
          </p:cNvPr>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id="{2BE950F6-474F-D71C-8213-93A660E77FC5}"/>
              </a:ext>
            </a:extLst>
          </p:cNvPr>
          <p:cNvSpPr>
            <a:spLocks noGrp="1"/>
          </p:cNvSpPr>
          <p:nvPr>
            <p:ph type="dt" sz="half" idx="10"/>
          </p:nvPr>
        </p:nvSpPr>
        <p:spPr/>
        <p:txBody>
          <a:bodyPr/>
          <a:lstStyle>
            <a:lvl1pPr>
              <a:defRPr/>
            </a:lvl1pPr>
          </a:lstStyle>
          <a:p>
            <a:endParaRPr lang="es-ES" altLang="es-419"/>
          </a:p>
        </p:txBody>
      </p:sp>
      <p:sp>
        <p:nvSpPr>
          <p:cNvPr id="8" name="Marcador de pie de página 7">
            <a:extLst>
              <a:ext uri="{FF2B5EF4-FFF2-40B4-BE49-F238E27FC236}">
                <a16:creationId xmlns:a16="http://schemas.microsoft.com/office/drawing/2014/main" id="{C85077D6-6A58-16EF-56BD-44179BBD07CE}"/>
              </a:ext>
            </a:extLst>
          </p:cNvPr>
          <p:cNvSpPr>
            <a:spLocks noGrp="1"/>
          </p:cNvSpPr>
          <p:nvPr>
            <p:ph type="ftr" sz="quarter" idx="11"/>
          </p:nvPr>
        </p:nvSpPr>
        <p:spPr/>
        <p:txBody>
          <a:bodyPr/>
          <a:lstStyle>
            <a:lvl1pPr>
              <a:defRPr/>
            </a:lvl1pPr>
          </a:lstStyle>
          <a:p>
            <a:endParaRPr lang="es-ES" altLang="es-419"/>
          </a:p>
        </p:txBody>
      </p:sp>
      <p:sp>
        <p:nvSpPr>
          <p:cNvPr id="9" name="Marcador de número de diapositiva 8">
            <a:extLst>
              <a:ext uri="{FF2B5EF4-FFF2-40B4-BE49-F238E27FC236}">
                <a16:creationId xmlns:a16="http://schemas.microsoft.com/office/drawing/2014/main" id="{D276C544-2CDC-6A26-EB14-7C569C663045}"/>
              </a:ext>
            </a:extLst>
          </p:cNvPr>
          <p:cNvSpPr>
            <a:spLocks noGrp="1"/>
          </p:cNvSpPr>
          <p:nvPr>
            <p:ph type="sldNum" sz="quarter" idx="12"/>
          </p:nvPr>
        </p:nvSpPr>
        <p:spPr/>
        <p:txBody>
          <a:bodyPr/>
          <a:lstStyle>
            <a:lvl1pPr>
              <a:defRPr/>
            </a:lvl1pPr>
          </a:lstStyle>
          <a:p>
            <a:fld id="{BA73FECC-A2DE-4144-AC04-198163C251F3}" type="slidenum">
              <a:rPr lang="es-ES" altLang="es-419"/>
              <a:pPr/>
              <a:t>‹Nº›</a:t>
            </a:fld>
            <a:endParaRPr lang="es-ES" altLang="es-419"/>
          </a:p>
        </p:txBody>
      </p:sp>
    </p:spTree>
    <p:extLst>
      <p:ext uri="{BB962C8B-B14F-4D97-AF65-F5344CB8AC3E}">
        <p14:creationId xmlns:p14="http://schemas.microsoft.com/office/powerpoint/2010/main" val="4168297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D9327F-5410-7465-18A2-2E52894AEC0F}"/>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id="{2AB03D74-6484-0DFA-D207-F374D772E1AA}"/>
              </a:ext>
            </a:extLst>
          </p:cNvPr>
          <p:cNvSpPr>
            <a:spLocks noGrp="1"/>
          </p:cNvSpPr>
          <p:nvPr>
            <p:ph type="dt" sz="half" idx="10"/>
          </p:nvPr>
        </p:nvSpPr>
        <p:spPr/>
        <p:txBody>
          <a:bodyPr/>
          <a:lstStyle>
            <a:lvl1pPr>
              <a:defRPr/>
            </a:lvl1pPr>
          </a:lstStyle>
          <a:p>
            <a:endParaRPr lang="es-ES" altLang="es-419"/>
          </a:p>
        </p:txBody>
      </p:sp>
      <p:sp>
        <p:nvSpPr>
          <p:cNvPr id="4" name="Marcador de pie de página 3">
            <a:extLst>
              <a:ext uri="{FF2B5EF4-FFF2-40B4-BE49-F238E27FC236}">
                <a16:creationId xmlns:a16="http://schemas.microsoft.com/office/drawing/2014/main" id="{C2860861-8860-443A-B1FA-E93004DF3B77}"/>
              </a:ext>
            </a:extLst>
          </p:cNvPr>
          <p:cNvSpPr>
            <a:spLocks noGrp="1"/>
          </p:cNvSpPr>
          <p:nvPr>
            <p:ph type="ftr" sz="quarter" idx="11"/>
          </p:nvPr>
        </p:nvSpPr>
        <p:spPr/>
        <p:txBody>
          <a:bodyPr/>
          <a:lstStyle>
            <a:lvl1pPr>
              <a:defRPr/>
            </a:lvl1pPr>
          </a:lstStyle>
          <a:p>
            <a:endParaRPr lang="es-ES" altLang="es-419"/>
          </a:p>
        </p:txBody>
      </p:sp>
      <p:sp>
        <p:nvSpPr>
          <p:cNvPr id="5" name="Marcador de número de diapositiva 4">
            <a:extLst>
              <a:ext uri="{FF2B5EF4-FFF2-40B4-BE49-F238E27FC236}">
                <a16:creationId xmlns:a16="http://schemas.microsoft.com/office/drawing/2014/main" id="{54241604-08F9-670C-47E8-38383395CAA3}"/>
              </a:ext>
            </a:extLst>
          </p:cNvPr>
          <p:cNvSpPr>
            <a:spLocks noGrp="1"/>
          </p:cNvSpPr>
          <p:nvPr>
            <p:ph type="sldNum" sz="quarter" idx="12"/>
          </p:nvPr>
        </p:nvSpPr>
        <p:spPr/>
        <p:txBody>
          <a:bodyPr/>
          <a:lstStyle>
            <a:lvl1pPr>
              <a:defRPr/>
            </a:lvl1pPr>
          </a:lstStyle>
          <a:p>
            <a:fld id="{D4E64293-BF0C-4FEA-BF1A-EABFA8A9AD76}" type="slidenum">
              <a:rPr lang="es-ES" altLang="es-419"/>
              <a:pPr/>
              <a:t>‹Nº›</a:t>
            </a:fld>
            <a:endParaRPr lang="es-ES" altLang="es-419"/>
          </a:p>
        </p:txBody>
      </p:sp>
    </p:spTree>
    <p:extLst>
      <p:ext uri="{BB962C8B-B14F-4D97-AF65-F5344CB8AC3E}">
        <p14:creationId xmlns:p14="http://schemas.microsoft.com/office/powerpoint/2010/main" val="346007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ED497E2-19CA-C090-C92E-869D1309C187}"/>
              </a:ext>
            </a:extLst>
          </p:cNvPr>
          <p:cNvSpPr>
            <a:spLocks noGrp="1"/>
          </p:cNvSpPr>
          <p:nvPr>
            <p:ph type="dt" sz="half" idx="10"/>
          </p:nvPr>
        </p:nvSpPr>
        <p:spPr/>
        <p:txBody>
          <a:bodyPr/>
          <a:lstStyle>
            <a:lvl1pPr>
              <a:defRPr/>
            </a:lvl1pPr>
          </a:lstStyle>
          <a:p>
            <a:endParaRPr lang="es-ES" altLang="es-419"/>
          </a:p>
        </p:txBody>
      </p:sp>
      <p:sp>
        <p:nvSpPr>
          <p:cNvPr id="3" name="Marcador de pie de página 2">
            <a:extLst>
              <a:ext uri="{FF2B5EF4-FFF2-40B4-BE49-F238E27FC236}">
                <a16:creationId xmlns:a16="http://schemas.microsoft.com/office/drawing/2014/main" id="{C6F03A46-6776-9608-9598-65CD4032C4B2}"/>
              </a:ext>
            </a:extLst>
          </p:cNvPr>
          <p:cNvSpPr>
            <a:spLocks noGrp="1"/>
          </p:cNvSpPr>
          <p:nvPr>
            <p:ph type="ftr" sz="quarter" idx="11"/>
          </p:nvPr>
        </p:nvSpPr>
        <p:spPr/>
        <p:txBody>
          <a:bodyPr/>
          <a:lstStyle>
            <a:lvl1pPr>
              <a:defRPr/>
            </a:lvl1pPr>
          </a:lstStyle>
          <a:p>
            <a:endParaRPr lang="es-ES" altLang="es-419"/>
          </a:p>
        </p:txBody>
      </p:sp>
      <p:sp>
        <p:nvSpPr>
          <p:cNvPr id="4" name="Marcador de número de diapositiva 3">
            <a:extLst>
              <a:ext uri="{FF2B5EF4-FFF2-40B4-BE49-F238E27FC236}">
                <a16:creationId xmlns:a16="http://schemas.microsoft.com/office/drawing/2014/main" id="{D0C0E8DD-533C-B1A7-0369-328702C88170}"/>
              </a:ext>
            </a:extLst>
          </p:cNvPr>
          <p:cNvSpPr>
            <a:spLocks noGrp="1"/>
          </p:cNvSpPr>
          <p:nvPr>
            <p:ph type="sldNum" sz="quarter" idx="12"/>
          </p:nvPr>
        </p:nvSpPr>
        <p:spPr/>
        <p:txBody>
          <a:bodyPr/>
          <a:lstStyle>
            <a:lvl1pPr>
              <a:defRPr/>
            </a:lvl1pPr>
          </a:lstStyle>
          <a:p>
            <a:fld id="{4616BE91-A40D-4D3B-A89E-EEEDE734B50A}" type="slidenum">
              <a:rPr lang="es-ES" altLang="es-419"/>
              <a:pPr/>
              <a:t>‹Nº›</a:t>
            </a:fld>
            <a:endParaRPr lang="es-ES" altLang="es-419"/>
          </a:p>
        </p:txBody>
      </p:sp>
    </p:spTree>
    <p:extLst>
      <p:ext uri="{BB962C8B-B14F-4D97-AF65-F5344CB8AC3E}">
        <p14:creationId xmlns:p14="http://schemas.microsoft.com/office/powerpoint/2010/main" val="1483255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6F103D-F6A7-7076-B6D0-8BCEB71E98D5}"/>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AA972BD4-B2D0-8563-574B-C9360567215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id="{B9DFFD42-09E7-7401-A038-8671E9697F5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3435F0D-AE7C-A3CA-25D8-738605936707}"/>
              </a:ext>
            </a:extLst>
          </p:cNvPr>
          <p:cNvSpPr>
            <a:spLocks noGrp="1"/>
          </p:cNvSpPr>
          <p:nvPr>
            <p:ph type="dt" sz="half" idx="10"/>
          </p:nvPr>
        </p:nvSpPr>
        <p:spPr/>
        <p:txBody>
          <a:bodyPr/>
          <a:lstStyle>
            <a:lvl1pPr>
              <a:defRPr/>
            </a:lvl1pPr>
          </a:lstStyle>
          <a:p>
            <a:endParaRPr lang="es-ES" altLang="es-419"/>
          </a:p>
        </p:txBody>
      </p:sp>
      <p:sp>
        <p:nvSpPr>
          <p:cNvPr id="6" name="Marcador de pie de página 5">
            <a:extLst>
              <a:ext uri="{FF2B5EF4-FFF2-40B4-BE49-F238E27FC236}">
                <a16:creationId xmlns:a16="http://schemas.microsoft.com/office/drawing/2014/main" id="{A3FD7262-3E81-85A9-33B0-732DDF8EB9D4}"/>
              </a:ext>
            </a:extLst>
          </p:cNvPr>
          <p:cNvSpPr>
            <a:spLocks noGrp="1"/>
          </p:cNvSpPr>
          <p:nvPr>
            <p:ph type="ftr" sz="quarter" idx="11"/>
          </p:nvPr>
        </p:nvSpPr>
        <p:spPr/>
        <p:txBody>
          <a:bodyPr/>
          <a:lstStyle>
            <a:lvl1pPr>
              <a:defRPr/>
            </a:lvl1pPr>
          </a:lstStyle>
          <a:p>
            <a:endParaRPr lang="es-ES" altLang="es-419"/>
          </a:p>
        </p:txBody>
      </p:sp>
      <p:sp>
        <p:nvSpPr>
          <p:cNvPr id="7" name="Marcador de número de diapositiva 6">
            <a:extLst>
              <a:ext uri="{FF2B5EF4-FFF2-40B4-BE49-F238E27FC236}">
                <a16:creationId xmlns:a16="http://schemas.microsoft.com/office/drawing/2014/main" id="{FB4A0942-EDB5-510B-FF39-1E0AC1D94448}"/>
              </a:ext>
            </a:extLst>
          </p:cNvPr>
          <p:cNvSpPr>
            <a:spLocks noGrp="1"/>
          </p:cNvSpPr>
          <p:nvPr>
            <p:ph type="sldNum" sz="quarter" idx="12"/>
          </p:nvPr>
        </p:nvSpPr>
        <p:spPr/>
        <p:txBody>
          <a:bodyPr/>
          <a:lstStyle>
            <a:lvl1pPr>
              <a:defRPr/>
            </a:lvl1pPr>
          </a:lstStyle>
          <a:p>
            <a:fld id="{9FAF5C4B-4BEA-4C0C-83C2-FB5E36BDB7E4}" type="slidenum">
              <a:rPr lang="es-ES" altLang="es-419"/>
              <a:pPr/>
              <a:t>‹Nº›</a:t>
            </a:fld>
            <a:endParaRPr lang="es-ES" altLang="es-419"/>
          </a:p>
        </p:txBody>
      </p:sp>
    </p:spTree>
    <p:extLst>
      <p:ext uri="{BB962C8B-B14F-4D97-AF65-F5344CB8AC3E}">
        <p14:creationId xmlns:p14="http://schemas.microsoft.com/office/powerpoint/2010/main" val="1985765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AD2735-209B-D35A-1F82-64B763B92046}"/>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id="{CC58A70E-213A-57EE-09D7-28B924E8D43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419"/>
          </a:p>
        </p:txBody>
      </p:sp>
      <p:sp>
        <p:nvSpPr>
          <p:cNvPr id="4" name="Marcador de texto 3">
            <a:extLst>
              <a:ext uri="{FF2B5EF4-FFF2-40B4-BE49-F238E27FC236}">
                <a16:creationId xmlns:a16="http://schemas.microsoft.com/office/drawing/2014/main" id="{9FBF21E0-DD2E-2A05-8259-E45449033D9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445E5D7-9CA8-3570-F200-AAF644F560F1}"/>
              </a:ext>
            </a:extLst>
          </p:cNvPr>
          <p:cNvSpPr>
            <a:spLocks noGrp="1"/>
          </p:cNvSpPr>
          <p:nvPr>
            <p:ph type="dt" sz="half" idx="10"/>
          </p:nvPr>
        </p:nvSpPr>
        <p:spPr/>
        <p:txBody>
          <a:bodyPr/>
          <a:lstStyle>
            <a:lvl1pPr>
              <a:defRPr/>
            </a:lvl1pPr>
          </a:lstStyle>
          <a:p>
            <a:endParaRPr lang="es-ES" altLang="es-419"/>
          </a:p>
        </p:txBody>
      </p:sp>
      <p:sp>
        <p:nvSpPr>
          <p:cNvPr id="6" name="Marcador de pie de página 5">
            <a:extLst>
              <a:ext uri="{FF2B5EF4-FFF2-40B4-BE49-F238E27FC236}">
                <a16:creationId xmlns:a16="http://schemas.microsoft.com/office/drawing/2014/main" id="{F2243621-AC94-6EDA-F8C5-B646F5928EE0}"/>
              </a:ext>
            </a:extLst>
          </p:cNvPr>
          <p:cNvSpPr>
            <a:spLocks noGrp="1"/>
          </p:cNvSpPr>
          <p:nvPr>
            <p:ph type="ftr" sz="quarter" idx="11"/>
          </p:nvPr>
        </p:nvSpPr>
        <p:spPr/>
        <p:txBody>
          <a:bodyPr/>
          <a:lstStyle>
            <a:lvl1pPr>
              <a:defRPr/>
            </a:lvl1pPr>
          </a:lstStyle>
          <a:p>
            <a:endParaRPr lang="es-ES" altLang="es-419"/>
          </a:p>
        </p:txBody>
      </p:sp>
      <p:sp>
        <p:nvSpPr>
          <p:cNvPr id="7" name="Marcador de número de diapositiva 6">
            <a:extLst>
              <a:ext uri="{FF2B5EF4-FFF2-40B4-BE49-F238E27FC236}">
                <a16:creationId xmlns:a16="http://schemas.microsoft.com/office/drawing/2014/main" id="{305378B6-63E5-3D0A-E84D-78A6DACBDAFB}"/>
              </a:ext>
            </a:extLst>
          </p:cNvPr>
          <p:cNvSpPr>
            <a:spLocks noGrp="1"/>
          </p:cNvSpPr>
          <p:nvPr>
            <p:ph type="sldNum" sz="quarter" idx="12"/>
          </p:nvPr>
        </p:nvSpPr>
        <p:spPr/>
        <p:txBody>
          <a:bodyPr/>
          <a:lstStyle>
            <a:lvl1pPr>
              <a:defRPr/>
            </a:lvl1pPr>
          </a:lstStyle>
          <a:p>
            <a:fld id="{B17ED578-54B1-413B-B75C-4BFDCAA970AE}" type="slidenum">
              <a:rPr lang="es-ES" altLang="es-419"/>
              <a:pPr/>
              <a:t>‹Nº›</a:t>
            </a:fld>
            <a:endParaRPr lang="es-ES" altLang="es-419"/>
          </a:p>
        </p:txBody>
      </p:sp>
    </p:spTree>
    <p:extLst>
      <p:ext uri="{BB962C8B-B14F-4D97-AF65-F5344CB8AC3E}">
        <p14:creationId xmlns:p14="http://schemas.microsoft.com/office/powerpoint/2010/main" val="1052055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D037FF46-4F4E-B5F6-25C4-48032EB99B26}"/>
              </a:ext>
            </a:extLst>
          </p:cNvPr>
          <p:cNvSpPr>
            <a:spLocks noGrp="1" noChangeArrowheads="1"/>
          </p:cNvSpPr>
          <p:nvPr>
            <p:ph type="title"/>
          </p:nvPr>
        </p:nvSpPr>
        <p:spPr bwMode="auto">
          <a:xfrm>
            <a:off x="1524000" y="190500"/>
            <a:ext cx="70104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419"/>
              <a:t>Haga clic para cambiar el estilo de título	</a:t>
            </a:r>
          </a:p>
        </p:txBody>
      </p:sp>
      <p:sp>
        <p:nvSpPr>
          <p:cNvPr id="173059" name="Rectangle 3">
            <a:extLst>
              <a:ext uri="{FF2B5EF4-FFF2-40B4-BE49-F238E27FC236}">
                <a16:creationId xmlns:a16="http://schemas.microsoft.com/office/drawing/2014/main" id="{3435176B-72C1-0CFE-6A39-C010AF73790D}"/>
              </a:ext>
            </a:extLst>
          </p:cNvPr>
          <p:cNvSpPr>
            <a:spLocks noGrp="1" noChangeArrowheads="1"/>
          </p:cNvSpPr>
          <p:nvPr>
            <p:ph type="body" idx="1"/>
          </p:nvPr>
        </p:nvSpPr>
        <p:spPr bwMode="auto">
          <a:xfrm>
            <a:off x="1524000" y="1905000"/>
            <a:ext cx="701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419"/>
              <a:t>Haga clic para modificar el estilo de texto del patrón</a:t>
            </a:r>
          </a:p>
          <a:p>
            <a:pPr lvl="1"/>
            <a:r>
              <a:rPr lang="es-ES" altLang="es-419"/>
              <a:t>Segundo nivel</a:t>
            </a:r>
          </a:p>
          <a:p>
            <a:pPr lvl="2"/>
            <a:r>
              <a:rPr lang="es-ES" altLang="es-419"/>
              <a:t>Tercer nivel</a:t>
            </a:r>
          </a:p>
          <a:p>
            <a:pPr lvl="3"/>
            <a:r>
              <a:rPr lang="es-ES" altLang="es-419"/>
              <a:t>Cuarto nivel</a:t>
            </a:r>
          </a:p>
          <a:p>
            <a:pPr lvl="4"/>
            <a:r>
              <a:rPr lang="es-ES" altLang="es-419"/>
              <a:t>Quinto nivel</a:t>
            </a:r>
          </a:p>
        </p:txBody>
      </p:sp>
      <p:sp>
        <p:nvSpPr>
          <p:cNvPr id="173060" name="Rectangle 4">
            <a:extLst>
              <a:ext uri="{FF2B5EF4-FFF2-40B4-BE49-F238E27FC236}">
                <a16:creationId xmlns:a16="http://schemas.microsoft.com/office/drawing/2014/main" id="{928A61AC-B815-5ED8-A831-AA6B68C6BC40}"/>
              </a:ext>
            </a:extLst>
          </p:cNvPr>
          <p:cNvSpPr>
            <a:spLocks noGrp="1" noChangeArrowheads="1"/>
          </p:cNvSpPr>
          <p:nvPr>
            <p:ph type="dt" sz="half" idx="2"/>
          </p:nvPr>
        </p:nvSpPr>
        <p:spPr bwMode="auto">
          <a:xfrm>
            <a:off x="6629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a:solidFill>
                  <a:schemeClr val="tx1"/>
                </a:solidFill>
              </a:defRPr>
            </a:lvl1pPr>
          </a:lstStyle>
          <a:p>
            <a:endParaRPr lang="es-ES" altLang="es-419"/>
          </a:p>
        </p:txBody>
      </p:sp>
      <p:sp>
        <p:nvSpPr>
          <p:cNvPr id="173061" name="Rectangle 5">
            <a:extLst>
              <a:ext uri="{FF2B5EF4-FFF2-40B4-BE49-F238E27FC236}">
                <a16:creationId xmlns:a16="http://schemas.microsoft.com/office/drawing/2014/main" id="{BB4CBF40-A01E-7EC2-B975-515EB7F35F3D}"/>
              </a:ext>
            </a:extLst>
          </p:cNvPr>
          <p:cNvSpPr>
            <a:spLocks noGrp="1" noChangeArrowheads="1"/>
          </p:cNvSpPr>
          <p:nvPr>
            <p:ph type="ftr" sz="quarter" idx="3"/>
          </p:nvPr>
        </p:nvSpPr>
        <p:spPr bwMode="auto">
          <a:xfrm>
            <a:off x="3276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0">
                <a:solidFill>
                  <a:schemeClr val="tx1"/>
                </a:solidFill>
              </a:defRPr>
            </a:lvl1pPr>
          </a:lstStyle>
          <a:p>
            <a:endParaRPr lang="es-ES" altLang="es-419"/>
          </a:p>
        </p:txBody>
      </p:sp>
      <p:sp>
        <p:nvSpPr>
          <p:cNvPr id="173062" name="Rectangle 6">
            <a:extLst>
              <a:ext uri="{FF2B5EF4-FFF2-40B4-BE49-F238E27FC236}">
                <a16:creationId xmlns:a16="http://schemas.microsoft.com/office/drawing/2014/main" id="{814F0F7C-D4D6-3204-E611-691A0C0CBB5D}"/>
              </a:ext>
            </a:extLst>
          </p:cNvPr>
          <p:cNvSpPr>
            <a:spLocks noGrp="1" noChangeArrowheads="1"/>
          </p:cNvSpPr>
          <p:nvPr>
            <p:ph type="sldNum" sz="quarter" idx="4"/>
          </p:nvPr>
        </p:nvSpPr>
        <p:spPr bwMode="auto">
          <a:xfrm>
            <a:off x="1524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defRPr>
            </a:lvl1pPr>
          </a:lstStyle>
          <a:p>
            <a:fld id="{538C76A8-7953-446E-9A38-BE1FB31D0179}" type="slidenum">
              <a:rPr lang="es-ES" altLang="es-419"/>
              <a:pPr/>
              <a:t>‹Nº›</a:t>
            </a:fld>
            <a:endParaRPr lang="es-ES" altLang="es-419"/>
          </a:p>
        </p:txBody>
      </p:sp>
      <p:sp>
        <p:nvSpPr>
          <p:cNvPr id="173064" name="Oval 8">
            <a:extLst>
              <a:ext uri="{FF2B5EF4-FFF2-40B4-BE49-F238E27FC236}">
                <a16:creationId xmlns:a16="http://schemas.microsoft.com/office/drawing/2014/main" id="{D53327C2-66DF-252B-51BB-166CD9B22CC2}"/>
              </a:ext>
            </a:extLst>
          </p:cNvPr>
          <p:cNvSpPr>
            <a:spLocks noChangeArrowheads="1"/>
          </p:cNvSpPr>
          <p:nvPr/>
        </p:nvSpPr>
        <p:spPr bwMode="auto">
          <a:xfrm>
            <a:off x="152400" y="838200"/>
            <a:ext cx="228600" cy="22860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altLang="es-419" sz="2400" b="0">
              <a:solidFill>
                <a:schemeClr val="tx1"/>
              </a:solidFill>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rtl="0" eaLnBrk="1" fontAlgn="base" hangingPunct="1">
        <a:spcBef>
          <a:spcPct val="0"/>
        </a:spcBef>
        <a:spcAft>
          <a:spcPct val="0"/>
        </a:spcAft>
        <a:defRPr sz="4200" kern="1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Arial" panose="020B0604020202020204" pitchFamily="34" charset="0"/>
        </a:defRPr>
      </a:lvl2pPr>
      <a:lvl3pPr algn="l" rtl="0" eaLnBrk="1" fontAlgn="base" hangingPunct="1">
        <a:spcBef>
          <a:spcPct val="0"/>
        </a:spcBef>
        <a:spcAft>
          <a:spcPct val="0"/>
        </a:spcAft>
        <a:defRPr sz="4200">
          <a:solidFill>
            <a:schemeClr val="tx2"/>
          </a:solidFill>
          <a:latin typeface="Arial" panose="020B0604020202020204" pitchFamily="34" charset="0"/>
        </a:defRPr>
      </a:lvl3pPr>
      <a:lvl4pPr algn="l" rtl="0" eaLnBrk="1" fontAlgn="base" hangingPunct="1">
        <a:spcBef>
          <a:spcPct val="0"/>
        </a:spcBef>
        <a:spcAft>
          <a:spcPct val="0"/>
        </a:spcAft>
        <a:defRPr sz="4200">
          <a:solidFill>
            <a:schemeClr val="tx2"/>
          </a:solidFill>
          <a:latin typeface="Arial" panose="020B0604020202020204" pitchFamily="34" charset="0"/>
        </a:defRPr>
      </a:lvl4pPr>
      <a:lvl5pPr algn="l" rtl="0" eaLnBrk="1" fontAlgn="base" hangingPunct="1">
        <a:spcBef>
          <a:spcPct val="0"/>
        </a:spcBef>
        <a:spcAft>
          <a:spcPct val="0"/>
        </a:spcAft>
        <a:defRPr sz="4200">
          <a:solidFill>
            <a:schemeClr val="tx2"/>
          </a:solidFill>
          <a:latin typeface="Arial" panose="020B0604020202020204" pitchFamily="34" charset="0"/>
        </a:defRPr>
      </a:lvl5pPr>
      <a:lvl6pPr marL="457200" algn="l" rtl="0" eaLnBrk="1" fontAlgn="base" hangingPunct="1">
        <a:spcBef>
          <a:spcPct val="0"/>
        </a:spcBef>
        <a:spcAft>
          <a:spcPct val="0"/>
        </a:spcAft>
        <a:defRPr sz="4200">
          <a:solidFill>
            <a:schemeClr val="tx2"/>
          </a:solidFill>
          <a:latin typeface="Arial" panose="020B0604020202020204" pitchFamily="34" charset="0"/>
        </a:defRPr>
      </a:lvl6pPr>
      <a:lvl7pPr marL="914400" algn="l" rtl="0" eaLnBrk="1" fontAlgn="base" hangingPunct="1">
        <a:spcBef>
          <a:spcPct val="0"/>
        </a:spcBef>
        <a:spcAft>
          <a:spcPct val="0"/>
        </a:spcAft>
        <a:defRPr sz="4200">
          <a:solidFill>
            <a:schemeClr val="tx2"/>
          </a:solidFill>
          <a:latin typeface="Arial" panose="020B0604020202020204" pitchFamily="34" charset="0"/>
        </a:defRPr>
      </a:lvl7pPr>
      <a:lvl8pPr marL="1371600" algn="l" rtl="0" eaLnBrk="1" fontAlgn="base" hangingPunct="1">
        <a:spcBef>
          <a:spcPct val="0"/>
        </a:spcBef>
        <a:spcAft>
          <a:spcPct val="0"/>
        </a:spcAft>
        <a:defRPr sz="4200">
          <a:solidFill>
            <a:schemeClr val="tx2"/>
          </a:solidFill>
          <a:latin typeface="Arial" panose="020B0604020202020204" pitchFamily="34" charset="0"/>
        </a:defRPr>
      </a:lvl8pPr>
      <a:lvl9pPr marL="1828800" algn="l" rtl="0" eaLnBrk="1" fontAlgn="base" hangingPunct="1">
        <a:spcBef>
          <a:spcPct val="0"/>
        </a:spcBef>
        <a:spcAft>
          <a:spcPct val="0"/>
        </a:spcAft>
        <a:defRPr sz="42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1"/>
        </a:buClr>
        <a:buSzPct val="70000"/>
        <a:buFont typeface="Wingdings" panose="05000000000000000000" pitchFamily="2" charset="2"/>
        <a:buChar char="¢"/>
        <a:defRPr sz="3000" kern="12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anose="05000000000000000000" pitchFamily="2" charset="2"/>
        <a:buChar char="l"/>
        <a:defRPr sz="2800" kern="1200">
          <a:solidFill>
            <a:schemeClr val="tx2"/>
          </a:solidFill>
          <a:latin typeface="+mn-lt"/>
          <a:ea typeface="+mn-ea"/>
          <a:cs typeface="+mn-cs"/>
        </a:defRPr>
      </a:lvl2pPr>
      <a:lvl3pPr marL="1143000" indent="-228600" algn="l" rtl="0" eaLnBrk="1" fontAlgn="base" hangingPunct="1">
        <a:spcBef>
          <a:spcPct val="20000"/>
        </a:spcBef>
        <a:spcAft>
          <a:spcPct val="0"/>
        </a:spcAft>
        <a:buClr>
          <a:schemeClr val="accent2"/>
        </a:buClr>
        <a:buChar char="•"/>
        <a:defRPr sz="2400" kern="1200">
          <a:solidFill>
            <a:schemeClr val="tx2"/>
          </a:solidFill>
          <a:latin typeface="+mn-lt"/>
          <a:ea typeface="+mn-ea"/>
          <a:cs typeface="+mn-cs"/>
        </a:defRPr>
      </a:lvl3pPr>
      <a:lvl4pPr marL="1600200" indent="-228600" algn="l" rtl="0" eaLnBrk="1" fontAlgn="base" hangingPunct="1">
        <a:spcBef>
          <a:spcPct val="20000"/>
        </a:spcBef>
        <a:spcAft>
          <a:spcPct val="0"/>
        </a:spcAft>
        <a:buClr>
          <a:schemeClr val="tx1"/>
        </a:buClr>
        <a:buChar char="•"/>
        <a:defRPr sz="2000" kern="1200">
          <a:solidFill>
            <a:schemeClr val="tx2"/>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8842" name="WordArt 10">
            <a:extLst>
              <a:ext uri="{FF2B5EF4-FFF2-40B4-BE49-F238E27FC236}">
                <a16:creationId xmlns:a16="http://schemas.microsoft.com/office/drawing/2014/main" id="{DFBAAD8B-A43C-E7F6-952E-777E0034CA6F}"/>
              </a:ext>
            </a:extLst>
          </p:cNvPr>
          <p:cNvSpPr>
            <a:spLocks noChangeArrowheads="1" noChangeShapeType="1" noTextEdit="1"/>
          </p:cNvSpPr>
          <p:nvPr/>
        </p:nvSpPr>
        <p:spPr bwMode="auto">
          <a:xfrm>
            <a:off x="395288" y="3213100"/>
            <a:ext cx="287337" cy="8874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atin typeface="Impact" panose="020B0806030902050204" pitchFamily="34" charset="0"/>
              </a:rPr>
              <a:t>14.</a:t>
            </a:r>
          </a:p>
        </p:txBody>
      </p:sp>
      <p:sp>
        <p:nvSpPr>
          <p:cNvPr id="248843" name="WordArt 11">
            <a:extLst>
              <a:ext uri="{FF2B5EF4-FFF2-40B4-BE49-F238E27FC236}">
                <a16:creationId xmlns:a16="http://schemas.microsoft.com/office/drawing/2014/main" id="{20AA23E2-FC86-BB35-C8A9-DDD65FD1E5CE}"/>
              </a:ext>
            </a:extLst>
          </p:cNvPr>
          <p:cNvSpPr>
            <a:spLocks noChangeArrowheads="1" noChangeShapeType="1" noTextEdit="1"/>
          </p:cNvSpPr>
          <p:nvPr/>
        </p:nvSpPr>
        <p:spPr bwMode="auto">
          <a:xfrm>
            <a:off x="755650" y="2060575"/>
            <a:ext cx="1800225" cy="2520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atin typeface="Edwardian Script ITC" panose="030303020407070D0804" pitchFamily="66" charset="0"/>
              </a:rPr>
              <a:t>U</a:t>
            </a:r>
          </a:p>
        </p:txBody>
      </p:sp>
      <p:sp>
        <p:nvSpPr>
          <p:cNvPr id="248844" name="WordArt 12">
            <a:extLst>
              <a:ext uri="{FF2B5EF4-FFF2-40B4-BE49-F238E27FC236}">
                <a16:creationId xmlns:a16="http://schemas.microsoft.com/office/drawing/2014/main" id="{EB8B0B5B-F1DB-C48A-A550-A9F37F9A2DF8}"/>
              </a:ext>
            </a:extLst>
          </p:cNvPr>
          <p:cNvSpPr>
            <a:spLocks noChangeArrowheads="1" noChangeShapeType="1" noTextEdit="1"/>
          </p:cNvSpPr>
          <p:nvPr/>
        </p:nvSpPr>
        <p:spPr bwMode="auto">
          <a:xfrm>
            <a:off x="2330450" y="3205163"/>
            <a:ext cx="6264275" cy="1295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cs typeface="Arial" panose="020B0604020202020204" pitchFamily="34" charset="0"/>
              </a:rPr>
              <a:t>nidad en el Cuerpo de Cristo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69730" name="Rectangle 2">
            <a:extLst>
              <a:ext uri="{FF2B5EF4-FFF2-40B4-BE49-F238E27FC236}">
                <a16:creationId xmlns:a16="http://schemas.microsoft.com/office/drawing/2014/main" id="{0876E5AA-85FA-CDE0-9770-2E7A94FDF8AF}"/>
              </a:ext>
            </a:extLst>
          </p:cNvPr>
          <p:cNvSpPr>
            <a:spLocks noChangeArrowheads="1"/>
          </p:cNvSpPr>
          <p:nvPr/>
        </p:nvSpPr>
        <p:spPr bwMode="auto">
          <a:xfrm>
            <a:off x="1327150" y="2076450"/>
            <a:ext cx="5980113"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La unida bíblica no significa uniformidad. La metáfora bíblica del cuerpo humano demuestra que la unidad de la iglesia existe en la diversidad.</a:t>
            </a:r>
            <a:endParaRPr lang="en-US" altLang="es-419"/>
          </a:p>
        </p:txBody>
      </p:sp>
      <p:sp>
        <p:nvSpPr>
          <p:cNvPr id="969731" name="Rectangle 3">
            <a:extLst>
              <a:ext uri="{FF2B5EF4-FFF2-40B4-BE49-F238E27FC236}">
                <a16:creationId xmlns:a16="http://schemas.microsoft.com/office/drawing/2014/main" id="{9DC4D02F-2BBC-735F-CCE6-C00782E66713}"/>
              </a:ext>
            </a:extLst>
          </p:cNvPr>
          <p:cNvSpPr>
            <a:spLocks noChangeArrowheads="1"/>
          </p:cNvSpPr>
          <p:nvPr/>
        </p:nvSpPr>
        <p:spPr bwMode="auto">
          <a:xfrm>
            <a:off x="2555875" y="1557338"/>
            <a:ext cx="4171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LA UNIDAD EN LA ADVERSIDAD</a:t>
            </a:r>
            <a:endParaRPr lang="en-US" altLang="es-419" sz="2000">
              <a:solidFill>
                <a:srgbClr val="FFCC00"/>
              </a:solidFill>
            </a:endParaRPr>
          </a:p>
        </p:txBody>
      </p:sp>
      <p:sp>
        <p:nvSpPr>
          <p:cNvPr id="969732" name="Rectangle 4">
            <a:extLst>
              <a:ext uri="{FF2B5EF4-FFF2-40B4-BE49-F238E27FC236}">
                <a16:creationId xmlns:a16="http://schemas.microsoft.com/office/drawing/2014/main" id="{7FED75E2-08B6-1082-282E-95F1B33F7FEE}"/>
              </a:ext>
            </a:extLst>
          </p:cNvPr>
          <p:cNvSpPr>
            <a:spLocks noChangeArrowheads="1"/>
          </p:cNvSpPr>
          <p:nvPr/>
        </p:nvSpPr>
        <p:spPr bwMode="auto">
          <a:xfrm>
            <a:off x="1400175" y="3703638"/>
            <a:ext cx="5980113" cy="210185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El cuerpo tiene muchos órganos y todos contribuyen al funcionamiento optimo del cuerpo. Cada uno realiza una tarea vital, pero diferente; nadie es inútil.</a:t>
            </a:r>
            <a:endParaRPr lang="en-US" altLang="es-419"/>
          </a:p>
          <a:p>
            <a:r>
              <a:rPr lang="es-MX" altLang="es-419"/>
              <a:t>La unidad cristiana depende de que los miembros estén injertados de Cristo. </a:t>
            </a:r>
            <a:endParaRPr lang="en-US" altLang="es-419"/>
          </a:p>
        </p:txBody>
      </p:sp>
      <p:grpSp>
        <p:nvGrpSpPr>
          <p:cNvPr id="969735" name="Group 7">
            <a:extLst>
              <a:ext uri="{FF2B5EF4-FFF2-40B4-BE49-F238E27FC236}">
                <a16:creationId xmlns:a16="http://schemas.microsoft.com/office/drawing/2014/main" id="{4ACFF97C-9011-0CF5-CEF7-1333CF8F3B90}"/>
              </a:ext>
            </a:extLst>
          </p:cNvPr>
          <p:cNvGrpSpPr>
            <a:grpSpLocks/>
          </p:cNvGrpSpPr>
          <p:nvPr/>
        </p:nvGrpSpPr>
        <p:grpSpPr bwMode="auto">
          <a:xfrm>
            <a:off x="468313" y="115888"/>
            <a:ext cx="4105275" cy="908050"/>
            <a:chOff x="158" y="119"/>
            <a:chExt cx="2586" cy="572"/>
          </a:xfrm>
        </p:grpSpPr>
        <p:sp>
          <p:nvSpPr>
            <p:cNvPr id="969736" name="WordArt 8">
              <a:extLst>
                <a:ext uri="{FF2B5EF4-FFF2-40B4-BE49-F238E27FC236}">
                  <a16:creationId xmlns:a16="http://schemas.microsoft.com/office/drawing/2014/main" id="{67BB74A9-4044-ED81-AFF9-2992F69CE49C}"/>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969737" name="WordArt 9">
              <a:extLst>
                <a:ext uri="{FF2B5EF4-FFF2-40B4-BE49-F238E27FC236}">
                  <a16:creationId xmlns:a16="http://schemas.microsoft.com/office/drawing/2014/main" id="{51FE4EA3-6688-3A89-854A-E47311BBB639}"/>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969738" name="WordArt 10">
              <a:extLst>
                <a:ext uri="{FF2B5EF4-FFF2-40B4-BE49-F238E27FC236}">
                  <a16:creationId xmlns:a16="http://schemas.microsoft.com/office/drawing/2014/main" id="{C1539F02-8AC2-5BFC-CF24-3E0E3C1F01DE}"/>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969739" name="WordArt 11">
            <a:extLst>
              <a:ext uri="{FF2B5EF4-FFF2-40B4-BE49-F238E27FC236}">
                <a16:creationId xmlns:a16="http://schemas.microsoft.com/office/drawing/2014/main" id="{03C713AE-8B4A-9EE2-5C35-BA3F2F4C4E91}"/>
              </a:ext>
            </a:extLst>
          </p:cNvPr>
          <p:cNvSpPr>
            <a:spLocks noChangeArrowheads="1" noChangeShapeType="1" noTextEdit="1"/>
          </p:cNvSpPr>
          <p:nvPr/>
        </p:nvSpPr>
        <p:spPr bwMode="auto">
          <a:xfrm>
            <a:off x="4860925" y="765175"/>
            <a:ext cx="3887788"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14. Unidad en el cuerpo de Cristo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01154" name="Rectangle 2">
            <a:extLst>
              <a:ext uri="{FF2B5EF4-FFF2-40B4-BE49-F238E27FC236}">
                <a16:creationId xmlns:a16="http://schemas.microsoft.com/office/drawing/2014/main" id="{BBFF8A7C-9815-B1FD-F0EE-4127668099EB}"/>
              </a:ext>
            </a:extLst>
          </p:cNvPr>
          <p:cNvSpPr>
            <a:spLocks noChangeArrowheads="1"/>
          </p:cNvSpPr>
          <p:nvPr/>
        </p:nvSpPr>
        <p:spPr bwMode="auto">
          <a:xfrm>
            <a:off x="539750" y="2141538"/>
            <a:ext cx="8101013"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La vinculación con el  da forma a los gustos, hábitos y estilos de vida de todos los cristianos. Por medio de el, todos los miembros están unidos unos con otros, y empeñados en una misión común.</a:t>
            </a:r>
            <a:endParaRPr lang="en-US" altLang="es-419"/>
          </a:p>
        </p:txBody>
      </p:sp>
      <p:sp>
        <p:nvSpPr>
          <p:cNvPr id="1201155" name="Rectangle 3">
            <a:extLst>
              <a:ext uri="{FF2B5EF4-FFF2-40B4-BE49-F238E27FC236}">
                <a16:creationId xmlns:a16="http://schemas.microsoft.com/office/drawing/2014/main" id="{BFF59AF5-D3CA-E185-5B7D-3BF02DA2C34B}"/>
              </a:ext>
            </a:extLst>
          </p:cNvPr>
          <p:cNvSpPr>
            <a:spLocks noChangeArrowheads="1"/>
          </p:cNvSpPr>
          <p:nvPr/>
        </p:nvSpPr>
        <p:spPr bwMode="auto">
          <a:xfrm>
            <a:off x="2555875" y="1700213"/>
            <a:ext cx="4171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LA UNIDAD EN LA ADVERSIDAD</a:t>
            </a:r>
            <a:endParaRPr lang="en-US" altLang="es-419" sz="2000">
              <a:solidFill>
                <a:srgbClr val="FFCC00"/>
              </a:solidFill>
            </a:endParaRPr>
          </a:p>
        </p:txBody>
      </p:sp>
      <p:sp>
        <p:nvSpPr>
          <p:cNvPr id="1201156" name="Rectangle 4">
            <a:extLst>
              <a:ext uri="{FF2B5EF4-FFF2-40B4-BE49-F238E27FC236}">
                <a16:creationId xmlns:a16="http://schemas.microsoft.com/office/drawing/2014/main" id="{E0807BD2-1F04-CD0F-DD3E-B3225002185B}"/>
              </a:ext>
            </a:extLst>
          </p:cNvPr>
          <p:cNvSpPr>
            <a:spLocks noChangeArrowheads="1"/>
          </p:cNvSpPr>
          <p:nvPr/>
        </p:nvSpPr>
        <p:spPr bwMode="auto">
          <a:xfrm>
            <a:off x="539750" y="3643313"/>
            <a:ext cx="8101013" cy="2101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De modo que, si bien hay diferentes temperamentos en la iglesia, todos obran debajo de la dirección de una cabeza. “Hay numerosos dones pero un solo Espíritu, si bien los dones difieren, hay acción armoniosa.</a:t>
            </a:r>
            <a:endParaRPr lang="en-US" altLang="es-419"/>
          </a:p>
          <a:p>
            <a:r>
              <a:rPr lang="es-MX" altLang="es-419"/>
              <a:t>Hay diversidad de operaciones, pero Dios hace todas las cosas en todos, en el mismo”( 1 cor 12:6)</a:t>
            </a:r>
          </a:p>
        </p:txBody>
      </p:sp>
      <p:grpSp>
        <p:nvGrpSpPr>
          <p:cNvPr id="1201159" name="Group 7">
            <a:extLst>
              <a:ext uri="{FF2B5EF4-FFF2-40B4-BE49-F238E27FC236}">
                <a16:creationId xmlns:a16="http://schemas.microsoft.com/office/drawing/2014/main" id="{F61D24CF-685F-88E1-83AE-3F6928A4EC92}"/>
              </a:ext>
            </a:extLst>
          </p:cNvPr>
          <p:cNvGrpSpPr>
            <a:grpSpLocks/>
          </p:cNvGrpSpPr>
          <p:nvPr/>
        </p:nvGrpSpPr>
        <p:grpSpPr bwMode="auto">
          <a:xfrm>
            <a:off x="468313" y="115888"/>
            <a:ext cx="4105275" cy="908050"/>
            <a:chOff x="158" y="119"/>
            <a:chExt cx="2586" cy="572"/>
          </a:xfrm>
        </p:grpSpPr>
        <p:sp>
          <p:nvSpPr>
            <p:cNvPr id="1201160" name="WordArt 8">
              <a:extLst>
                <a:ext uri="{FF2B5EF4-FFF2-40B4-BE49-F238E27FC236}">
                  <a16:creationId xmlns:a16="http://schemas.microsoft.com/office/drawing/2014/main" id="{57E5E7C5-4890-CB9C-693C-1ED4DD5F98EE}"/>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201161" name="WordArt 9">
              <a:extLst>
                <a:ext uri="{FF2B5EF4-FFF2-40B4-BE49-F238E27FC236}">
                  <a16:creationId xmlns:a16="http://schemas.microsoft.com/office/drawing/2014/main" id="{12EDA28D-D724-72F3-3F30-556561384D8B}"/>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201162" name="WordArt 10">
              <a:extLst>
                <a:ext uri="{FF2B5EF4-FFF2-40B4-BE49-F238E27FC236}">
                  <a16:creationId xmlns:a16="http://schemas.microsoft.com/office/drawing/2014/main" id="{AB83D2B3-0F91-4C73-B846-8FE69590D7B2}"/>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201163" name="WordArt 11">
            <a:extLst>
              <a:ext uri="{FF2B5EF4-FFF2-40B4-BE49-F238E27FC236}">
                <a16:creationId xmlns:a16="http://schemas.microsoft.com/office/drawing/2014/main" id="{8327BB3E-9384-7AFC-6AC0-37C03B72666D}"/>
              </a:ext>
            </a:extLst>
          </p:cNvPr>
          <p:cNvSpPr>
            <a:spLocks noChangeArrowheads="1" noChangeShapeType="1" noTextEdit="1"/>
          </p:cNvSpPr>
          <p:nvPr/>
        </p:nvSpPr>
        <p:spPr bwMode="auto">
          <a:xfrm>
            <a:off x="4860925" y="765175"/>
            <a:ext cx="3887788"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14. Unidad en el cuerpo de Cristo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68706" name="Rectangle 2">
            <a:extLst>
              <a:ext uri="{FF2B5EF4-FFF2-40B4-BE49-F238E27FC236}">
                <a16:creationId xmlns:a16="http://schemas.microsoft.com/office/drawing/2014/main" id="{41F982B0-81E5-FB02-E8F4-230151774ABF}"/>
              </a:ext>
            </a:extLst>
          </p:cNvPr>
          <p:cNvSpPr>
            <a:spLocks noChangeArrowheads="1"/>
          </p:cNvSpPr>
          <p:nvPr/>
        </p:nvSpPr>
        <p:spPr bwMode="auto">
          <a:xfrm>
            <a:off x="250825" y="2173288"/>
            <a:ext cx="4826000" cy="377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La diversidad de dones no significa diversidad de creencias. En los últimos días, la iglesia de Dios estará compuesta por un pueblo que comparte el fundamento del evangelio eterno y cuya vida se caracteriza por la observación de los mandamientos de Dios y la fe de Jesús ( Apoc 14:12) unidos proclaman al mundo la invitación de la salvación.</a:t>
            </a:r>
            <a:endParaRPr lang="en-US" altLang="es-419"/>
          </a:p>
        </p:txBody>
      </p:sp>
      <p:sp>
        <p:nvSpPr>
          <p:cNvPr id="968707" name="Rectangle 3">
            <a:extLst>
              <a:ext uri="{FF2B5EF4-FFF2-40B4-BE49-F238E27FC236}">
                <a16:creationId xmlns:a16="http://schemas.microsoft.com/office/drawing/2014/main" id="{61E06BD5-A8A0-6EF8-E974-37FD2BAAA8F9}"/>
              </a:ext>
            </a:extLst>
          </p:cNvPr>
          <p:cNvSpPr>
            <a:spLocks noChangeArrowheads="1"/>
          </p:cNvSpPr>
          <p:nvPr/>
        </p:nvSpPr>
        <p:spPr bwMode="auto">
          <a:xfrm>
            <a:off x="3276600" y="1628775"/>
            <a:ext cx="2813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LA UNIDAD DE LA FE</a:t>
            </a:r>
            <a:endParaRPr lang="en-US" altLang="es-419" sz="2000">
              <a:solidFill>
                <a:srgbClr val="FFCC00"/>
              </a:solidFill>
            </a:endParaRPr>
          </a:p>
        </p:txBody>
      </p:sp>
      <p:grpSp>
        <p:nvGrpSpPr>
          <p:cNvPr id="968709" name="Group 5">
            <a:extLst>
              <a:ext uri="{FF2B5EF4-FFF2-40B4-BE49-F238E27FC236}">
                <a16:creationId xmlns:a16="http://schemas.microsoft.com/office/drawing/2014/main" id="{0EDD836F-F6E5-36B1-9C41-698842710684}"/>
              </a:ext>
            </a:extLst>
          </p:cNvPr>
          <p:cNvGrpSpPr>
            <a:grpSpLocks/>
          </p:cNvGrpSpPr>
          <p:nvPr/>
        </p:nvGrpSpPr>
        <p:grpSpPr bwMode="auto">
          <a:xfrm>
            <a:off x="539750" y="115888"/>
            <a:ext cx="4105275" cy="908050"/>
            <a:chOff x="158" y="119"/>
            <a:chExt cx="2586" cy="572"/>
          </a:xfrm>
        </p:grpSpPr>
        <p:sp>
          <p:nvSpPr>
            <p:cNvPr id="968710" name="WordArt 6">
              <a:extLst>
                <a:ext uri="{FF2B5EF4-FFF2-40B4-BE49-F238E27FC236}">
                  <a16:creationId xmlns:a16="http://schemas.microsoft.com/office/drawing/2014/main" id="{E584A3FB-9792-79D9-975F-B87DB1A54AE1}"/>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968711" name="WordArt 7">
              <a:extLst>
                <a:ext uri="{FF2B5EF4-FFF2-40B4-BE49-F238E27FC236}">
                  <a16:creationId xmlns:a16="http://schemas.microsoft.com/office/drawing/2014/main" id="{A5C0AB86-33B2-8B0C-7B5A-A74BA71725D0}"/>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968712" name="WordArt 8">
              <a:extLst>
                <a:ext uri="{FF2B5EF4-FFF2-40B4-BE49-F238E27FC236}">
                  <a16:creationId xmlns:a16="http://schemas.microsoft.com/office/drawing/2014/main" id="{1A00F29C-AB43-4192-BFE4-1855AF610812}"/>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968713" name="WordArt 9">
            <a:extLst>
              <a:ext uri="{FF2B5EF4-FFF2-40B4-BE49-F238E27FC236}">
                <a16:creationId xmlns:a16="http://schemas.microsoft.com/office/drawing/2014/main" id="{192F44EC-2A6E-F57A-430C-26C3461925DE}"/>
              </a:ext>
            </a:extLst>
          </p:cNvPr>
          <p:cNvSpPr>
            <a:spLocks noChangeArrowheads="1" noChangeShapeType="1" noTextEdit="1"/>
          </p:cNvSpPr>
          <p:nvPr/>
        </p:nvSpPr>
        <p:spPr bwMode="auto">
          <a:xfrm>
            <a:off x="4932363" y="765175"/>
            <a:ext cx="3887787"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14. Unidad en el cuerpo de Cristo</a:t>
            </a:r>
          </a:p>
        </p:txBody>
      </p:sp>
      <p:pic>
        <p:nvPicPr>
          <p:cNvPr id="968716" name="Picture 12">
            <a:extLst>
              <a:ext uri="{FF2B5EF4-FFF2-40B4-BE49-F238E27FC236}">
                <a16:creationId xmlns:a16="http://schemas.microsoft.com/office/drawing/2014/main" id="{4AD1059E-6C27-8364-A7EA-2E62B41013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0800" y="2420938"/>
            <a:ext cx="4013200" cy="2676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46562" name="Rectangle 2">
            <a:extLst>
              <a:ext uri="{FF2B5EF4-FFF2-40B4-BE49-F238E27FC236}">
                <a16:creationId xmlns:a16="http://schemas.microsoft.com/office/drawing/2014/main" id="{D0A60B20-A321-0F97-C5AD-67EF7508F3E9}"/>
              </a:ext>
            </a:extLst>
          </p:cNvPr>
          <p:cNvSpPr>
            <a:spLocks noChangeArrowheads="1"/>
          </p:cNvSpPr>
          <p:nvPr/>
        </p:nvSpPr>
        <p:spPr bwMode="auto">
          <a:xfrm>
            <a:off x="4427538" y="2360613"/>
            <a:ext cx="4032250" cy="1431925"/>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La unida es esencial para la iglesia. Sin ella, fracasara el cumplimiento de la sagrada misión.</a:t>
            </a:r>
            <a:endParaRPr lang="en-US" altLang="es-419"/>
          </a:p>
        </p:txBody>
      </p:sp>
      <p:sp>
        <p:nvSpPr>
          <p:cNvPr id="1346563" name="Rectangle 3">
            <a:extLst>
              <a:ext uri="{FF2B5EF4-FFF2-40B4-BE49-F238E27FC236}">
                <a16:creationId xmlns:a16="http://schemas.microsoft.com/office/drawing/2014/main" id="{4404A7D2-AD29-B145-A0FE-75F6C1CCC122}"/>
              </a:ext>
            </a:extLst>
          </p:cNvPr>
          <p:cNvSpPr>
            <a:spLocks noChangeArrowheads="1"/>
          </p:cNvSpPr>
          <p:nvPr/>
        </p:nvSpPr>
        <p:spPr bwMode="auto">
          <a:xfrm>
            <a:off x="1403350" y="1700213"/>
            <a:ext cx="6470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CUAN IMPORTANTE ES LA UNIDAD DE LA IGLESIA</a:t>
            </a:r>
            <a:endParaRPr lang="en-US" altLang="es-419" sz="2000">
              <a:solidFill>
                <a:srgbClr val="FFCC00"/>
              </a:solidFill>
            </a:endParaRPr>
          </a:p>
        </p:txBody>
      </p:sp>
      <p:grpSp>
        <p:nvGrpSpPr>
          <p:cNvPr id="1346565" name="Group 5">
            <a:extLst>
              <a:ext uri="{FF2B5EF4-FFF2-40B4-BE49-F238E27FC236}">
                <a16:creationId xmlns:a16="http://schemas.microsoft.com/office/drawing/2014/main" id="{16CCF467-D5A9-E3E9-D113-A4A496BA6918}"/>
              </a:ext>
            </a:extLst>
          </p:cNvPr>
          <p:cNvGrpSpPr>
            <a:grpSpLocks/>
          </p:cNvGrpSpPr>
          <p:nvPr/>
        </p:nvGrpSpPr>
        <p:grpSpPr bwMode="auto">
          <a:xfrm>
            <a:off x="539750" y="44450"/>
            <a:ext cx="4105275" cy="908050"/>
            <a:chOff x="158" y="119"/>
            <a:chExt cx="2586" cy="572"/>
          </a:xfrm>
        </p:grpSpPr>
        <p:sp>
          <p:nvSpPr>
            <p:cNvPr id="1346566" name="WordArt 6">
              <a:extLst>
                <a:ext uri="{FF2B5EF4-FFF2-40B4-BE49-F238E27FC236}">
                  <a16:creationId xmlns:a16="http://schemas.microsoft.com/office/drawing/2014/main" id="{5CE98FFC-DE79-BD9D-DC9D-D743A41C55D5}"/>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346567" name="WordArt 7">
              <a:extLst>
                <a:ext uri="{FF2B5EF4-FFF2-40B4-BE49-F238E27FC236}">
                  <a16:creationId xmlns:a16="http://schemas.microsoft.com/office/drawing/2014/main" id="{B6EEBB63-28D6-4E4A-0469-C828550B0BB0}"/>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346568" name="WordArt 8">
              <a:extLst>
                <a:ext uri="{FF2B5EF4-FFF2-40B4-BE49-F238E27FC236}">
                  <a16:creationId xmlns:a16="http://schemas.microsoft.com/office/drawing/2014/main" id="{526B1D20-D902-46CD-49F9-B554B5E531B1}"/>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346569" name="WordArt 9">
            <a:extLst>
              <a:ext uri="{FF2B5EF4-FFF2-40B4-BE49-F238E27FC236}">
                <a16:creationId xmlns:a16="http://schemas.microsoft.com/office/drawing/2014/main" id="{A505A9BA-7EAF-7ECB-D309-3E3EB43D6C85}"/>
              </a:ext>
            </a:extLst>
          </p:cNvPr>
          <p:cNvSpPr>
            <a:spLocks noChangeArrowheads="1" noChangeShapeType="1" noTextEdit="1"/>
          </p:cNvSpPr>
          <p:nvPr/>
        </p:nvSpPr>
        <p:spPr bwMode="auto">
          <a:xfrm>
            <a:off x="4932363" y="693738"/>
            <a:ext cx="3887787"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14. Unidad en el cuerpo de Cristo</a:t>
            </a:r>
          </a:p>
        </p:txBody>
      </p:sp>
      <p:pic>
        <p:nvPicPr>
          <p:cNvPr id="1346572" name="Picture 12">
            <a:extLst>
              <a:ext uri="{FF2B5EF4-FFF2-40B4-BE49-F238E27FC236}">
                <a16:creationId xmlns:a16="http://schemas.microsoft.com/office/drawing/2014/main" id="{452E433A-BA73-6099-AB6F-08348F14E8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557338"/>
            <a:ext cx="4037012" cy="4752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02178" name="Rectangle 2">
            <a:extLst>
              <a:ext uri="{FF2B5EF4-FFF2-40B4-BE49-F238E27FC236}">
                <a16:creationId xmlns:a16="http://schemas.microsoft.com/office/drawing/2014/main" id="{02705F26-1DDD-14A9-650B-D86E4725D7E5}"/>
              </a:ext>
            </a:extLst>
          </p:cNvPr>
          <p:cNvSpPr>
            <a:spLocks noChangeArrowheads="1"/>
          </p:cNvSpPr>
          <p:nvPr/>
        </p:nvSpPr>
        <p:spPr bwMode="auto">
          <a:xfrm>
            <a:off x="250825" y="2293938"/>
            <a:ext cx="5257800" cy="377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Los conflictos entre los profesos cristianos han producidos disgustos entre los o creyentes, y han levantado lo que probablemente sea el mayor obstáculo a su aceptación de la fe cristiana. la verdadera unidad entre los creyentes aplaca esta actitud. Cristo declaro que seria una de las principales evidencias ante el mundo de que el es su salvador ( Juan 17: 23)</a:t>
            </a:r>
            <a:r>
              <a:rPr lang="es-MX" altLang="es-419">
                <a:effectLst>
                  <a:outerShdw blurRad="38100" dist="38100" dir="2700000" algn="tl">
                    <a:srgbClr val="C0C0C0"/>
                  </a:outerShdw>
                </a:effectLst>
              </a:rPr>
              <a:t> </a:t>
            </a:r>
          </a:p>
        </p:txBody>
      </p:sp>
      <p:sp>
        <p:nvSpPr>
          <p:cNvPr id="1202179" name="Rectangle 3">
            <a:extLst>
              <a:ext uri="{FF2B5EF4-FFF2-40B4-BE49-F238E27FC236}">
                <a16:creationId xmlns:a16="http://schemas.microsoft.com/office/drawing/2014/main" id="{D76DE8D4-88D6-571F-9E5D-B60C0006CE6C}"/>
              </a:ext>
            </a:extLst>
          </p:cNvPr>
          <p:cNvSpPr>
            <a:spLocks noChangeArrowheads="1"/>
          </p:cNvSpPr>
          <p:nvPr/>
        </p:nvSpPr>
        <p:spPr bwMode="auto">
          <a:xfrm>
            <a:off x="250825" y="1412875"/>
            <a:ext cx="84248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altLang="es-419" sz="2000">
                <a:solidFill>
                  <a:srgbClr val="FFCC00"/>
                </a:solidFill>
              </a:rPr>
              <a:t>LA UNIDAD QUE HACE QUE LOS ESFUERZOS DE LA IGLESIA SEAN EFECTIVOS</a:t>
            </a:r>
            <a:endParaRPr lang="en-US" altLang="es-419" sz="2000">
              <a:solidFill>
                <a:srgbClr val="FFCC00"/>
              </a:solidFill>
            </a:endParaRPr>
          </a:p>
        </p:txBody>
      </p:sp>
      <p:grpSp>
        <p:nvGrpSpPr>
          <p:cNvPr id="1202181" name="Group 5">
            <a:extLst>
              <a:ext uri="{FF2B5EF4-FFF2-40B4-BE49-F238E27FC236}">
                <a16:creationId xmlns:a16="http://schemas.microsoft.com/office/drawing/2014/main" id="{56E4DD01-2939-03D3-B71F-A8FE9914E847}"/>
              </a:ext>
            </a:extLst>
          </p:cNvPr>
          <p:cNvGrpSpPr>
            <a:grpSpLocks/>
          </p:cNvGrpSpPr>
          <p:nvPr/>
        </p:nvGrpSpPr>
        <p:grpSpPr bwMode="auto">
          <a:xfrm>
            <a:off x="539750" y="115888"/>
            <a:ext cx="4105275" cy="908050"/>
            <a:chOff x="158" y="119"/>
            <a:chExt cx="2586" cy="572"/>
          </a:xfrm>
        </p:grpSpPr>
        <p:sp>
          <p:nvSpPr>
            <p:cNvPr id="1202182" name="WordArt 6">
              <a:extLst>
                <a:ext uri="{FF2B5EF4-FFF2-40B4-BE49-F238E27FC236}">
                  <a16:creationId xmlns:a16="http://schemas.microsoft.com/office/drawing/2014/main" id="{30644B94-261D-4240-8215-13CFFDF550E0}"/>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202183" name="WordArt 7">
              <a:extLst>
                <a:ext uri="{FF2B5EF4-FFF2-40B4-BE49-F238E27FC236}">
                  <a16:creationId xmlns:a16="http://schemas.microsoft.com/office/drawing/2014/main" id="{647B0CA5-23A1-B383-60FE-07C3880440DD}"/>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202184" name="WordArt 8">
              <a:extLst>
                <a:ext uri="{FF2B5EF4-FFF2-40B4-BE49-F238E27FC236}">
                  <a16:creationId xmlns:a16="http://schemas.microsoft.com/office/drawing/2014/main" id="{37DB6523-9F36-D874-F81A-6B3FDCDEA5F1}"/>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202185" name="WordArt 9">
            <a:extLst>
              <a:ext uri="{FF2B5EF4-FFF2-40B4-BE49-F238E27FC236}">
                <a16:creationId xmlns:a16="http://schemas.microsoft.com/office/drawing/2014/main" id="{805DEED1-BDE7-167D-4003-6B2098E917DC}"/>
              </a:ext>
            </a:extLst>
          </p:cNvPr>
          <p:cNvSpPr>
            <a:spLocks noChangeArrowheads="1" noChangeShapeType="1" noTextEdit="1"/>
          </p:cNvSpPr>
          <p:nvPr/>
        </p:nvSpPr>
        <p:spPr bwMode="auto">
          <a:xfrm>
            <a:off x="4932363" y="765175"/>
            <a:ext cx="3887787"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14. Unidad en el cuerpo de Cristo</a:t>
            </a:r>
          </a:p>
        </p:txBody>
      </p:sp>
      <p:pic>
        <p:nvPicPr>
          <p:cNvPr id="1202188" name="Picture 12">
            <a:extLst>
              <a:ext uri="{FF2B5EF4-FFF2-40B4-BE49-F238E27FC236}">
                <a16:creationId xmlns:a16="http://schemas.microsoft.com/office/drawing/2014/main" id="{D47E675B-032B-4CFB-D21E-CD71330539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2276475"/>
            <a:ext cx="2814638" cy="3313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67682" name="Rectangle 2">
            <a:extLst>
              <a:ext uri="{FF2B5EF4-FFF2-40B4-BE49-F238E27FC236}">
                <a16:creationId xmlns:a16="http://schemas.microsoft.com/office/drawing/2014/main" id="{B1D9C7F3-85DC-4A7F-8020-453528635C67}"/>
              </a:ext>
            </a:extLst>
          </p:cNvPr>
          <p:cNvSpPr>
            <a:spLocks noChangeArrowheads="1"/>
          </p:cNvSpPr>
          <p:nvPr/>
        </p:nvSpPr>
        <p:spPr bwMode="auto">
          <a:xfrm>
            <a:off x="3492500" y="2316163"/>
            <a:ext cx="5183188" cy="3776662"/>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Una iglesia verdaderamente unida revela que sus miembros son serios en su expectativa de vivir juntos en el cielo. La unidad en el mundo demuestra la realidad del reino eterno de Dios. En las vidas de quienes viven de este modo, se cumple el siguiente pasaje bíblico: “ Mirad cuan bueno y cuan deliciosos es habitar los hermanos justos en armonía” ( Sal 133: 1)  </a:t>
            </a:r>
            <a:endParaRPr lang="en-US" altLang="es-419"/>
          </a:p>
        </p:txBody>
      </p:sp>
      <p:sp>
        <p:nvSpPr>
          <p:cNvPr id="967683" name="Rectangle 3">
            <a:extLst>
              <a:ext uri="{FF2B5EF4-FFF2-40B4-BE49-F238E27FC236}">
                <a16:creationId xmlns:a16="http://schemas.microsoft.com/office/drawing/2014/main" id="{F5FFF38E-EB1A-5B82-CDF7-04D77ED99346}"/>
              </a:ext>
            </a:extLst>
          </p:cNvPr>
          <p:cNvSpPr>
            <a:spLocks noChangeArrowheads="1"/>
          </p:cNvSpPr>
          <p:nvPr/>
        </p:nvSpPr>
        <p:spPr bwMode="auto">
          <a:xfrm>
            <a:off x="1187450" y="1557338"/>
            <a:ext cx="7051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LA UNIDAD REVELA LA REALIADA DEL REINO DE DIOS</a:t>
            </a:r>
            <a:endParaRPr lang="en-US" altLang="es-419" sz="2000">
              <a:solidFill>
                <a:srgbClr val="FFCC00"/>
              </a:solidFill>
            </a:endParaRPr>
          </a:p>
        </p:txBody>
      </p:sp>
      <p:grpSp>
        <p:nvGrpSpPr>
          <p:cNvPr id="967685" name="Group 5">
            <a:extLst>
              <a:ext uri="{FF2B5EF4-FFF2-40B4-BE49-F238E27FC236}">
                <a16:creationId xmlns:a16="http://schemas.microsoft.com/office/drawing/2014/main" id="{3988DB06-8C01-8AAB-551D-EC5BF1E8D63D}"/>
              </a:ext>
            </a:extLst>
          </p:cNvPr>
          <p:cNvGrpSpPr>
            <a:grpSpLocks/>
          </p:cNvGrpSpPr>
          <p:nvPr/>
        </p:nvGrpSpPr>
        <p:grpSpPr bwMode="auto">
          <a:xfrm>
            <a:off x="395288" y="115888"/>
            <a:ext cx="4105275" cy="908050"/>
            <a:chOff x="158" y="119"/>
            <a:chExt cx="2586" cy="572"/>
          </a:xfrm>
        </p:grpSpPr>
        <p:sp>
          <p:nvSpPr>
            <p:cNvPr id="967686" name="WordArt 6">
              <a:extLst>
                <a:ext uri="{FF2B5EF4-FFF2-40B4-BE49-F238E27FC236}">
                  <a16:creationId xmlns:a16="http://schemas.microsoft.com/office/drawing/2014/main" id="{7248CAA8-97D4-2608-FCDA-319AC05426B7}"/>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967687" name="WordArt 7">
              <a:extLst>
                <a:ext uri="{FF2B5EF4-FFF2-40B4-BE49-F238E27FC236}">
                  <a16:creationId xmlns:a16="http://schemas.microsoft.com/office/drawing/2014/main" id="{AA6CDA1C-6FB5-ABAE-EB1C-656F9708F251}"/>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967688" name="WordArt 8">
              <a:extLst>
                <a:ext uri="{FF2B5EF4-FFF2-40B4-BE49-F238E27FC236}">
                  <a16:creationId xmlns:a16="http://schemas.microsoft.com/office/drawing/2014/main" id="{F62A1ACA-A496-B8B7-3061-33E69EC6EB05}"/>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967689" name="WordArt 9">
            <a:extLst>
              <a:ext uri="{FF2B5EF4-FFF2-40B4-BE49-F238E27FC236}">
                <a16:creationId xmlns:a16="http://schemas.microsoft.com/office/drawing/2014/main" id="{918A45F2-0E0B-C09A-DCF2-87EA21E142D5}"/>
              </a:ext>
            </a:extLst>
          </p:cNvPr>
          <p:cNvSpPr>
            <a:spLocks noChangeArrowheads="1" noChangeShapeType="1" noTextEdit="1"/>
          </p:cNvSpPr>
          <p:nvPr/>
        </p:nvSpPr>
        <p:spPr bwMode="auto">
          <a:xfrm>
            <a:off x="4787900" y="765175"/>
            <a:ext cx="3887788"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14. Unidad en el cuerpo de Cristo</a:t>
            </a:r>
          </a:p>
        </p:txBody>
      </p:sp>
      <p:pic>
        <p:nvPicPr>
          <p:cNvPr id="967692" name="Picture 12">
            <a:extLst>
              <a:ext uri="{FF2B5EF4-FFF2-40B4-BE49-F238E27FC236}">
                <a16:creationId xmlns:a16="http://schemas.microsoft.com/office/drawing/2014/main" id="{2B283495-B622-0BB4-84B0-98D7649FD8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7338"/>
            <a:ext cx="4037013" cy="4752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03202" name="Rectangle 2">
            <a:extLst>
              <a:ext uri="{FF2B5EF4-FFF2-40B4-BE49-F238E27FC236}">
                <a16:creationId xmlns:a16="http://schemas.microsoft.com/office/drawing/2014/main" id="{30A5A957-AF60-5DC0-C99F-46843A467E7D}"/>
              </a:ext>
            </a:extLst>
          </p:cNvPr>
          <p:cNvSpPr>
            <a:spLocks noChangeArrowheads="1"/>
          </p:cNvSpPr>
          <p:nvPr/>
        </p:nvSpPr>
        <p:spPr bwMode="auto">
          <a:xfrm>
            <a:off x="684213" y="2176463"/>
            <a:ext cx="7596187" cy="243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La unidad produce fortaleza y la desunión, debilidad. Una iglesia es verdaderamente fuerte y prospera cuando sus miembros están unidos con Cristo y los unos con los otros, trabajando en armonía por la salvación del mundo, únicamente llegan a ser, en el verdadero sentido del termino, “ colaboradores de Dios” ( 1 Cor. 3:9)</a:t>
            </a:r>
            <a:endParaRPr lang="en-US" altLang="es-419"/>
          </a:p>
        </p:txBody>
      </p:sp>
      <p:sp>
        <p:nvSpPr>
          <p:cNvPr id="1203203" name="Rectangle 3">
            <a:extLst>
              <a:ext uri="{FF2B5EF4-FFF2-40B4-BE49-F238E27FC236}">
                <a16:creationId xmlns:a16="http://schemas.microsoft.com/office/drawing/2014/main" id="{DB25FA5E-6B84-3C6B-0B92-A17DAB3E27C3}"/>
              </a:ext>
            </a:extLst>
          </p:cNvPr>
          <p:cNvSpPr>
            <a:spLocks noChangeArrowheads="1"/>
          </p:cNvSpPr>
          <p:nvPr/>
        </p:nvSpPr>
        <p:spPr bwMode="auto">
          <a:xfrm>
            <a:off x="1331913" y="1484313"/>
            <a:ext cx="68532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LA UNIDAD MUESTRA LA FORTALEZA DE LA IGLESIA</a:t>
            </a:r>
            <a:endParaRPr lang="en-US" altLang="es-419" sz="2000">
              <a:solidFill>
                <a:srgbClr val="FFCC00"/>
              </a:solidFill>
            </a:endParaRPr>
          </a:p>
        </p:txBody>
      </p:sp>
      <p:sp>
        <p:nvSpPr>
          <p:cNvPr id="1203204" name="Rectangle 4">
            <a:extLst>
              <a:ext uri="{FF2B5EF4-FFF2-40B4-BE49-F238E27FC236}">
                <a16:creationId xmlns:a16="http://schemas.microsoft.com/office/drawing/2014/main" id="{6919018A-FA2A-301E-8D54-78126F08B857}"/>
              </a:ext>
            </a:extLst>
          </p:cNvPr>
          <p:cNvSpPr>
            <a:spLocks noChangeArrowheads="1"/>
          </p:cNvSpPr>
          <p:nvPr/>
        </p:nvSpPr>
        <p:spPr bwMode="auto">
          <a:xfrm>
            <a:off x="757238" y="4797425"/>
            <a:ext cx="7596187" cy="1096963"/>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La unidad cristiana constituye un desafio para nuestro mundo  cada vez mas falto de unidad, desgarrado por el egoísmo que es la antitesis del amor.</a:t>
            </a:r>
            <a:endParaRPr lang="en-US" altLang="es-419"/>
          </a:p>
        </p:txBody>
      </p:sp>
      <p:grpSp>
        <p:nvGrpSpPr>
          <p:cNvPr id="1203206" name="Group 6">
            <a:extLst>
              <a:ext uri="{FF2B5EF4-FFF2-40B4-BE49-F238E27FC236}">
                <a16:creationId xmlns:a16="http://schemas.microsoft.com/office/drawing/2014/main" id="{89D1E63F-9902-26A1-7809-D0607B956D39}"/>
              </a:ext>
            </a:extLst>
          </p:cNvPr>
          <p:cNvGrpSpPr>
            <a:grpSpLocks/>
          </p:cNvGrpSpPr>
          <p:nvPr/>
        </p:nvGrpSpPr>
        <p:grpSpPr bwMode="auto">
          <a:xfrm>
            <a:off x="539750" y="115888"/>
            <a:ext cx="4105275" cy="908050"/>
            <a:chOff x="158" y="119"/>
            <a:chExt cx="2586" cy="572"/>
          </a:xfrm>
        </p:grpSpPr>
        <p:sp>
          <p:nvSpPr>
            <p:cNvPr id="1203207" name="WordArt 7">
              <a:extLst>
                <a:ext uri="{FF2B5EF4-FFF2-40B4-BE49-F238E27FC236}">
                  <a16:creationId xmlns:a16="http://schemas.microsoft.com/office/drawing/2014/main" id="{F067B338-FEEA-F23E-616E-426040DB6DAE}"/>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203208" name="WordArt 8">
              <a:extLst>
                <a:ext uri="{FF2B5EF4-FFF2-40B4-BE49-F238E27FC236}">
                  <a16:creationId xmlns:a16="http://schemas.microsoft.com/office/drawing/2014/main" id="{FC6048AA-183A-D224-F0AB-D6E1898A68DF}"/>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203209" name="WordArt 9">
              <a:extLst>
                <a:ext uri="{FF2B5EF4-FFF2-40B4-BE49-F238E27FC236}">
                  <a16:creationId xmlns:a16="http://schemas.microsoft.com/office/drawing/2014/main" id="{5BF465AF-B74E-CB86-47D8-AFEA46675947}"/>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203210" name="WordArt 10">
            <a:extLst>
              <a:ext uri="{FF2B5EF4-FFF2-40B4-BE49-F238E27FC236}">
                <a16:creationId xmlns:a16="http://schemas.microsoft.com/office/drawing/2014/main" id="{0FEB16A8-7C90-2033-71A1-FC290CC2A0E4}"/>
              </a:ext>
            </a:extLst>
          </p:cNvPr>
          <p:cNvSpPr>
            <a:spLocks noChangeArrowheads="1" noChangeShapeType="1" noTextEdit="1"/>
          </p:cNvSpPr>
          <p:nvPr/>
        </p:nvSpPr>
        <p:spPr bwMode="auto">
          <a:xfrm>
            <a:off x="4932363" y="765175"/>
            <a:ext cx="3887787"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14. Unidad en el cuerpo de Cristo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04226" name="Rectangle 2">
            <a:extLst>
              <a:ext uri="{FF2B5EF4-FFF2-40B4-BE49-F238E27FC236}">
                <a16:creationId xmlns:a16="http://schemas.microsoft.com/office/drawing/2014/main" id="{0A77D1DE-31D7-C949-2744-80F4A7624766}"/>
              </a:ext>
            </a:extLst>
          </p:cNvPr>
          <p:cNvSpPr>
            <a:spLocks noChangeArrowheads="1"/>
          </p:cNvSpPr>
          <p:nvPr/>
        </p:nvSpPr>
        <p:spPr bwMode="auto">
          <a:xfrm>
            <a:off x="466725" y="3357563"/>
            <a:ext cx="8034338" cy="277177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El hermosos y positivo efecto que tiene una iglesia unida puede compararse con la actuación de una orquesta. En los momentos anteriores a la aparición del conductor, cuando los músicos están ocupados en afinar sus instrumentos y ejercitarse, produce una cacofonía.</a:t>
            </a:r>
            <a:endParaRPr lang="en-US" altLang="es-419"/>
          </a:p>
          <a:p>
            <a:r>
              <a:rPr lang="es-MX" altLang="es-419"/>
              <a:t>“ La unidad del cuerpo de Cristo significa fundir el instrumento de mi vida en la gran orquesta de  los llamados, bajo la batuta del divino conductor</a:t>
            </a:r>
            <a:r>
              <a:rPr lang="es-MX" altLang="es-419">
                <a:effectLst>
                  <a:outerShdw blurRad="38100" dist="38100" dir="2700000" algn="tl">
                    <a:srgbClr val="C0C0C0"/>
                  </a:outerShdw>
                </a:effectLst>
              </a:rPr>
              <a:t> </a:t>
            </a:r>
          </a:p>
        </p:txBody>
      </p:sp>
      <p:sp>
        <p:nvSpPr>
          <p:cNvPr id="1204227" name="Rectangle 3">
            <a:extLst>
              <a:ext uri="{FF2B5EF4-FFF2-40B4-BE49-F238E27FC236}">
                <a16:creationId xmlns:a16="http://schemas.microsoft.com/office/drawing/2014/main" id="{5BDEC4CE-B8F2-B822-3529-4D78A23EC5D9}"/>
              </a:ext>
            </a:extLst>
          </p:cNvPr>
          <p:cNvSpPr>
            <a:spLocks noChangeArrowheads="1"/>
          </p:cNvSpPr>
          <p:nvPr/>
        </p:nvSpPr>
        <p:spPr bwMode="auto">
          <a:xfrm>
            <a:off x="1187450" y="1484313"/>
            <a:ext cx="68532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LA UNIDAD MUESTRA LA FORTALEZA DE LA IGLESIA</a:t>
            </a:r>
            <a:endParaRPr lang="en-US" altLang="es-419" sz="2000">
              <a:solidFill>
                <a:srgbClr val="FFCC00"/>
              </a:solidFill>
            </a:endParaRPr>
          </a:p>
        </p:txBody>
      </p:sp>
      <p:sp>
        <p:nvSpPr>
          <p:cNvPr id="1204228" name="Rectangle 4">
            <a:extLst>
              <a:ext uri="{FF2B5EF4-FFF2-40B4-BE49-F238E27FC236}">
                <a16:creationId xmlns:a16="http://schemas.microsoft.com/office/drawing/2014/main" id="{AA303F21-A3C3-974A-5D05-55A5EDEF953B}"/>
              </a:ext>
            </a:extLst>
          </p:cNvPr>
          <p:cNvSpPr>
            <a:spLocks noChangeArrowheads="1"/>
          </p:cNvSpPr>
          <p:nvPr/>
        </p:nvSpPr>
        <p:spPr bwMode="auto">
          <a:xfrm>
            <a:off x="468313" y="1989138"/>
            <a:ext cx="7991475" cy="1431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La iglesia unificada exhibe la respuesta que necesita la sociedad dividida por culturas, razas, sexos y nacionalidades, una iglesia unificada resistirá los ataques satánicos.</a:t>
            </a:r>
            <a:endParaRPr lang="en-US" altLang="es-419"/>
          </a:p>
        </p:txBody>
      </p:sp>
      <p:grpSp>
        <p:nvGrpSpPr>
          <p:cNvPr id="1204230" name="Group 6">
            <a:extLst>
              <a:ext uri="{FF2B5EF4-FFF2-40B4-BE49-F238E27FC236}">
                <a16:creationId xmlns:a16="http://schemas.microsoft.com/office/drawing/2014/main" id="{D6CAF552-2CCB-E108-E9CD-638D247298DE}"/>
              </a:ext>
            </a:extLst>
          </p:cNvPr>
          <p:cNvGrpSpPr>
            <a:grpSpLocks/>
          </p:cNvGrpSpPr>
          <p:nvPr/>
        </p:nvGrpSpPr>
        <p:grpSpPr bwMode="auto">
          <a:xfrm>
            <a:off x="539750" y="188913"/>
            <a:ext cx="4105275" cy="908050"/>
            <a:chOff x="158" y="119"/>
            <a:chExt cx="2586" cy="572"/>
          </a:xfrm>
        </p:grpSpPr>
        <p:sp>
          <p:nvSpPr>
            <p:cNvPr id="1204231" name="WordArt 7">
              <a:extLst>
                <a:ext uri="{FF2B5EF4-FFF2-40B4-BE49-F238E27FC236}">
                  <a16:creationId xmlns:a16="http://schemas.microsoft.com/office/drawing/2014/main" id="{79B5F19E-EA8D-7283-EAD2-31AD37D9B5F5}"/>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204232" name="WordArt 8">
              <a:extLst>
                <a:ext uri="{FF2B5EF4-FFF2-40B4-BE49-F238E27FC236}">
                  <a16:creationId xmlns:a16="http://schemas.microsoft.com/office/drawing/2014/main" id="{1C441711-57F2-B019-8C86-9671EC022D06}"/>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204233" name="WordArt 9">
              <a:extLst>
                <a:ext uri="{FF2B5EF4-FFF2-40B4-BE49-F238E27FC236}">
                  <a16:creationId xmlns:a16="http://schemas.microsoft.com/office/drawing/2014/main" id="{32D1F5F0-FEC4-0A6E-ACE6-FFACD3BDC8DD}"/>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204234" name="WordArt 10">
            <a:extLst>
              <a:ext uri="{FF2B5EF4-FFF2-40B4-BE49-F238E27FC236}">
                <a16:creationId xmlns:a16="http://schemas.microsoft.com/office/drawing/2014/main" id="{42559E88-7F2E-2D42-683B-F4ED884C12B2}"/>
              </a:ext>
            </a:extLst>
          </p:cNvPr>
          <p:cNvSpPr>
            <a:spLocks noChangeArrowheads="1" noChangeShapeType="1" noTextEdit="1"/>
          </p:cNvSpPr>
          <p:nvPr/>
        </p:nvSpPr>
        <p:spPr bwMode="auto">
          <a:xfrm>
            <a:off x="4932363" y="838200"/>
            <a:ext cx="3887787"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14. Unidad en el cuerpo de Cristo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66658" name="Rectangle 2">
            <a:extLst>
              <a:ext uri="{FF2B5EF4-FFF2-40B4-BE49-F238E27FC236}">
                <a16:creationId xmlns:a16="http://schemas.microsoft.com/office/drawing/2014/main" id="{882DE5B9-BF40-BBC0-2EA4-EAF259F6F94B}"/>
              </a:ext>
            </a:extLst>
          </p:cNvPr>
          <p:cNvSpPr>
            <a:spLocks noChangeArrowheads="1"/>
          </p:cNvSpPr>
          <p:nvPr/>
        </p:nvSpPr>
        <p:spPr bwMode="auto">
          <a:xfrm>
            <a:off x="898525" y="4005263"/>
            <a:ext cx="7129463" cy="1920875"/>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s-MX" altLang="es-419" sz="2000">
                <a:solidFill>
                  <a:srgbClr val="FFCC00"/>
                </a:solidFill>
              </a:rPr>
              <a:t>LA FUENTE DE UNIDAD</a:t>
            </a:r>
            <a:endParaRPr lang="en-US" altLang="es-419" sz="2000">
              <a:solidFill>
                <a:srgbClr val="FFCC00"/>
              </a:solidFill>
            </a:endParaRPr>
          </a:p>
          <a:p>
            <a:r>
              <a:rPr lang="es-MX" altLang="es-419" sz="2000"/>
              <a:t>La escritura señala que la unidad halla sus fuentes en ( 1) el poder preservador del padre ( Juan 17.11)  (2) la gloria del padre que Cristo les impartió a sus seguidores ( Juan 17: 22), y (3) la morada interior de cristo en los creyentes ( Juan 17.23)</a:t>
            </a:r>
            <a:endParaRPr lang="en-US" altLang="es-419" sz="2000"/>
          </a:p>
        </p:txBody>
      </p:sp>
      <p:sp>
        <p:nvSpPr>
          <p:cNvPr id="966659" name="Rectangle 3">
            <a:extLst>
              <a:ext uri="{FF2B5EF4-FFF2-40B4-BE49-F238E27FC236}">
                <a16:creationId xmlns:a16="http://schemas.microsoft.com/office/drawing/2014/main" id="{9B741ECB-F99C-C1F9-8457-B6A87695E9A5}"/>
              </a:ext>
            </a:extLst>
          </p:cNvPr>
          <p:cNvSpPr>
            <a:spLocks noChangeArrowheads="1"/>
          </p:cNvSpPr>
          <p:nvPr/>
        </p:nvSpPr>
        <p:spPr bwMode="auto">
          <a:xfrm>
            <a:off x="900113" y="2060575"/>
            <a:ext cx="7056437" cy="16160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altLang="es-419" sz="2000">
                <a:solidFill>
                  <a:srgbClr val="FFCC00"/>
                </a:solidFill>
              </a:rPr>
              <a:t>EL LOGRO DE LA UNIDAD</a:t>
            </a:r>
            <a:endParaRPr lang="en-US" altLang="es-419" sz="2000">
              <a:solidFill>
                <a:srgbClr val="FFCC00"/>
              </a:solidFill>
            </a:endParaRPr>
          </a:p>
          <a:p>
            <a:r>
              <a:rPr lang="es-MX" altLang="es-419" sz="2000"/>
              <a:t>Para que la iglesia experimente unidad, los creyentes deben cooperar con la divinidad para lograrlo. ¿Cual es la fuente de unidad, y es posible obtenerla? ¿Qué papel les toca desempeñar a los creyentes?</a:t>
            </a:r>
            <a:r>
              <a:rPr lang="es-MX" altLang="es-419" sz="2000">
                <a:effectLst>
                  <a:outerShdw blurRad="38100" dist="38100" dir="2700000" algn="tl">
                    <a:srgbClr val="C0C0C0"/>
                  </a:outerShdw>
                </a:effectLst>
              </a:rPr>
              <a:t> </a:t>
            </a:r>
            <a:endParaRPr lang="en-US" altLang="es-419" sz="2000">
              <a:effectLst>
                <a:outerShdw blurRad="38100" dist="38100" dir="2700000" algn="tl">
                  <a:srgbClr val="C0C0C0"/>
                </a:outerShdw>
              </a:effectLst>
            </a:endParaRPr>
          </a:p>
        </p:txBody>
      </p:sp>
      <p:grpSp>
        <p:nvGrpSpPr>
          <p:cNvPr id="966662" name="Group 6">
            <a:extLst>
              <a:ext uri="{FF2B5EF4-FFF2-40B4-BE49-F238E27FC236}">
                <a16:creationId xmlns:a16="http://schemas.microsoft.com/office/drawing/2014/main" id="{B6839993-97E2-8CCD-1612-5759122CCB0C}"/>
              </a:ext>
            </a:extLst>
          </p:cNvPr>
          <p:cNvGrpSpPr>
            <a:grpSpLocks/>
          </p:cNvGrpSpPr>
          <p:nvPr/>
        </p:nvGrpSpPr>
        <p:grpSpPr bwMode="auto">
          <a:xfrm>
            <a:off x="468313" y="115888"/>
            <a:ext cx="4105275" cy="908050"/>
            <a:chOff x="158" y="119"/>
            <a:chExt cx="2586" cy="572"/>
          </a:xfrm>
        </p:grpSpPr>
        <p:sp>
          <p:nvSpPr>
            <p:cNvPr id="966663" name="WordArt 7">
              <a:extLst>
                <a:ext uri="{FF2B5EF4-FFF2-40B4-BE49-F238E27FC236}">
                  <a16:creationId xmlns:a16="http://schemas.microsoft.com/office/drawing/2014/main" id="{A7628102-1ED5-32E6-7368-95474FA4CB23}"/>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966664" name="WordArt 8">
              <a:extLst>
                <a:ext uri="{FF2B5EF4-FFF2-40B4-BE49-F238E27FC236}">
                  <a16:creationId xmlns:a16="http://schemas.microsoft.com/office/drawing/2014/main" id="{7FA0CA34-779F-7D4C-8B9B-D8E94B3ADFD4}"/>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966665" name="WordArt 9">
              <a:extLst>
                <a:ext uri="{FF2B5EF4-FFF2-40B4-BE49-F238E27FC236}">
                  <a16:creationId xmlns:a16="http://schemas.microsoft.com/office/drawing/2014/main" id="{F81E23D0-E238-7936-09D8-4100EA6BBF42}"/>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966666" name="WordArt 10">
            <a:extLst>
              <a:ext uri="{FF2B5EF4-FFF2-40B4-BE49-F238E27FC236}">
                <a16:creationId xmlns:a16="http://schemas.microsoft.com/office/drawing/2014/main" id="{7C3F2B31-A2BA-C862-9E83-1C8ED46BC7EC}"/>
              </a:ext>
            </a:extLst>
          </p:cNvPr>
          <p:cNvSpPr>
            <a:spLocks noChangeArrowheads="1" noChangeShapeType="1" noTextEdit="1"/>
          </p:cNvSpPr>
          <p:nvPr/>
        </p:nvSpPr>
        <p:spPr bwMode="auto">
          <a:xfrm>
            <a:off x="4860925" y="765175"/>
            <a:ext cx="3887788"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14. Unidad en el cuerpo de Cristo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05250" name="Rectangle 2">
            <a:extLst>
              <a:ext uri="{FF2B5EF4-FFF2-40B4-BE49-F238E27FC236}">
                <a16:creationId xmlns:a16="http://schemas.microsoft.com/office/drawing/2014/main" id="{6AFA1168-848B-CFCF-AB8C-74C0BD362F42}"/>
              </a:ext>
            </a:extLst>
          </p:cNvPr>
          <p:cNvSpPr>
            <a:spLocks noChangeArrowheads="1"/>
          </p:cNvSpPr>
          <p:nvPr/>
        </p:nvSpPr>
        <p:spPr bwMode="auto">
          <a:xfrm>
            <a:off x="4211638" y="2786063"/>
            <a:ext cx="42830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En su carácter de” Espiritu de Cristo” y el “Espíritu de verdad” , el Espita santo produce unidad.</a:t>
            </a:r>
            <a:endParaRPr lang="en-US" altLang="es-419"/>
          </a:p>
        </p:txBody>
      </p:sp>
      <p:sp>
        <p:nvSpPr>
          <p:cNvPr id="1205251" name="Rectangle 3">
            <a:extLst>
              <a:ext uri="{FF2B5EF4-FFF2-40B4-BE49-F238E27FC236}">
                <a16:creationId xmlns:a16="http://schemas.microsoft.com/office/drawing/2014/main" id="{B81A32A2-8849-27AE-5C1E-35616A6BF8F3}"/>
              </a:ext>
            </a:extLst>
          </p:cNvPr>
          <p:cNvSpPr>
            <a:spLocks noChangeArrowheads="1"/>
          </p:cNvSpPr>
          <p:nvPr/>
        </p:nvSpPr>
        <p:spPr bwMode="auto">
          <a:xfrm>
            <a:off x="1692275" y="1916113"/>
            <a:ext cx="5238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EL ESPIRITU SANTO COMO UNIFICADOR</a:t>
            </a:r>
            <a:endParaRPr lang="en-US" altLang="es-419" sz="2000">
              <a:solidFill>
                <a:srgbClr val="FFCC00"/>
              </a:solidFill>
            </a:endParaRPr>
          </a:p>
        </p:txBody>
      </p:sp>
      <p:grpSp>
        <p:nvGrpSpPr>
          <p:cNvPr id="1205254" name="Group 6">
            <a:extLst>
              <a:ext uri="{FF2B5EF4-FFF2-40B4-BE49-F238E27FC236}">
                <a16:creationId xmlns:a16="http://schemas.microsoft.com/office/drawing/2014/main" id="{1E86C437-D2A6-5760-9C93-3BB7255A996D}"/>
              </a:ext>
            </a:extLst>
          </p:cNvPr>
          <p:cNvGrpSpPr>
            <a:grpSpLocks/>
          </p:cNvGrpSpPr>
          <p:nvPr/>
        </p:nvGrpSpPr>
        <p:grpSpPr bwMode="auto">
          <a:xfrm>
            <a:off x="323850" y="115888"/>
            <a:ext cx="4105275" cy="908050"/>
            <a:chOff x="158" y="119"/>
            <a:chExt cx="2586" cy="572"/>
          </a:xfrm>
        </p:grpSpPr>
        <p:sp>
          <p:nvSpPr>
            <p:cNvPr id="1205255" name="WordArt 7">
              <a:extLst>
                <a:ext uri="{FF2B5EF4-FFF2-40B4-BE49-F238E27FC236}">
                  <a16:creationId xmlns:a16="http://schemas.microsoft.com/office/drawing/2014/main" id="{D3A32832-DE2A-0727-A3B5-89B71B67AD81}"/>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205256" name="WordArt 8">
              <a:extLst>
                <a:ext uri="{FF2B5EF4-FFF2-40B4-BE49-F238E27FC236}">
                  <a16:creationId xmlns:a16="http://schemas.microsoft.com/office/drawing/2014/main" id="{DFE6178C-B77C-960A-CAD3-02E21DC44BFD}"/>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205257" name="WordArt 9">
              <a:extLst>
                <a:ext uri="{FF2B5EF4-FFF2-40B4-BE49-F238E27FC236}">
                  <a16:creationId xmlns:a16="http://schemas.microsoft.com/office/drawing/2014/main" id="{F8270BF6-BAAA-656D-A3BE-31CFC245DA81}"/>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205258" name="WordArt 10">
            <a:extLst>
              <a:ext uri="{FF2B5EF4-FFF2-40B4-BE49-F238E27FC236}">
                <a16:creationId xmlns:a16="http://schemas.microsoft.com/office/drawing/2014/main" id="{B3881E4E-1934-0413-E2FD-5CACC3CB8B7D}"/>
              </a:ext>
            </a:extLst>
          </p:cNvPr>
          <p:cNvSpPr>
            <a:spLocks noChangeArrowheads="1" noChangeShapeType="1" noTextEdit="1"/>
          </p:cNvSpPr>
          <p:nvPr/>
        </p:nvSpPr>
        <p:spPr bwMode="auto">
          <a:xfrm>
            <a:off x="4716463" y="765175"/>
            <a:ext cx="3887787"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14. Unidad en el cuerpo de Cristo</a:t>
            </a:r>
          </a:p>
        </p:txBody>
      </p:sp>
      <p:pic>
        <p:nvPicPr>
          <p:cNvPr id="1205261" name="Picture 13">
            <a:extLst>
              <a:ext uri="{FF2B5EF4-FFF2-40B4-BE49-F238E27FC236}">
                <a16:creationId xmlns:a16="http://schemas.microsoft.com/office/drawing/2014/main" id="{1D420464-3A42-9F20-002A-8B6FD24CCA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44675"/>
            <a:ext cx="3997325" cy="4392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9652" name="Picture 20">
            <a:extLst>
              <a:ext uri="{FF2B5EF4-FFF2-40B4-BE49-F238E27FC236}">
                <a16:creationId xmlns:a16="http://schemas.microsoft.com/office/drawing/2014/main" id="{7628CFA4-E82E-317A-3796-F8002EC3E3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1341438"/>
            <a:ext cx="4037013" cy="4752975"/>
          </a:xfrm>
          <a:prstGeom prst="rect">
            <a:avLst/>
          </a:prstGeom>
          <a:noFill/>
          <a:extLst>
            <a:ext uri="{909E8E84-426E-40DD-AFC4-6F175D3DCCD1}">
              <a14:hiddenFill xmlns:a14="http://schemas.microsoft.com/office/drawing/2010/main">
                <a:solidFill>
                  <a:srgbClr val="FFFFFF"/>
                </a:solidFill>
              </a14:hiddenFill>
            </a:ext>
          </a:extLst>
        </p:spPr>
      </p:pic>
      <p:sp>
        <p:nvSpPr>
          <p:cNvPr id="69635" name="Rectangle 3">
            <a:extLst>
              <a:ext uri="{FF2B5EF4-FFF2-40B4-BE49-F238E27FC236}">
                <a16:creationId xmlns:a16="http://schemas.microsoft.com/office/drawing/2014/main" id="{51C1D83E-CF49-FB09-606E-96F805B7C54D}"/>
              </a:ext>
            </a:extLst>
          </p:cNvPr>
          <p:cNvSpPr>
            <a:spLocks noChangeArrowheads="1"/>
          </p:cNvSpPr>
          <p:nvPr/>
        </p:nvSpPr>
        <p:spPr bwMode="auto">
          <a:xfrm>
            <a:off x="2947988" y="1990725"/>
            <a:ext cx="5680075" cy="10064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 altLang="es-419" sz="2000"/>
              <a:t>Es un cuerpo con muchos miembros, llamados de toda nación, tribu, lengua y pueblo. </a:t>
            </a:r>
          </a:p>
        </p:txBody>
      </p:sp>
      <p:sp>
        <p:nvSpPr>
          <p:cNvPr id="69641" name="Rectangle 9">
            <a:extLst>
              <a:ext uri="{FF2B5EF4-FFF2-40B4-BE49-F238E27FC236}">
                <a16:creationId xmlns:a16="http://schemas.microsoft.com/office/drawing/2014/main" id="{72B5E627-98B5-3C32-37EC-CF38DFBB9012}"/>
              </a:ext>
            </a:extLst>
          </p:cNvPr>
          <p:cNvSpPr>
            <a:spLocks noChangeArrowheads="1"/>
          </p:cNvSpPr>
          <p:nvPr/>
        </p:nvSpPr>
        <p:spPr bwMode="auto">
          <a:xfrm>
            <a:off x="2916238" y="1484313"/>
            <a:ext cx="2519362"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 altLang="es-419" sz="2500">
                <a:solidFill>
                  <a:srgbClr val="FFCC00"/>
                </a:solidFill>
              </a:rPr>
              <a:t>LA IGLESIA</a:t>
            </a:r>
          </a:p>
        </p:txBody>
      </p:sp>
      <p:sp>
        <p:nvSpPr>
          <p:cNvPr id="69642" name="Rectangle 10">
            <a:extLst>
              <a:ext uri="{FF2B5EF4-FFF2-40B4-BE49-F238E27FC236}">
                <a16:creationId xmlns:a16="http://schemas.microsoft.com/office/drawing/2014/main" id="{D5D0408C-D98F-27F7-C303-EAEEE4099558}"/>
              </a:ext>
            </a:extLst>
          </p:cNvPr>
          <p:cNvSpPr>
            <a:spLocks noChangeArrowheads="1"/>
          </p:cNvSpPr>
          <p:nvPr/>
        </p:nvSpPr>
        <p:spPr bwMode="auto">
          <a:xfrm>
            <a:off x="2987675" y="3033713"/>
            <a:ext cx="4021138" cy="396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ES" altLang="es-419" sz="2000"/>
              <a:t>Todos somos iguales en Cristo.</a:t>
            </a:r>
          </a:p>
        </p:txBody>
      </p:sp>
      <p:sp>
        <p:nvSpPr>
          <p:cNvPr id="69643" name="Rectangle 11">
            <a:extLst>
              <a:ext uri="{FF2B5EF4-FFF2-40B4-BE49-F238E27FC236}">
                <a16:creationId xmlns:a16="http://schemas.microsoft.com/office/drawing/2014/main" id="{1A18AA51-D128-DCAF-024B-6028F9EDD16B}"/>
              </a:ext>
            </a:extLst>
          </p:cNvPr>
          <p:cNvSpPr>
            <a:spLocks noChangeArrowheads="1"/>
          </p:cNvSpPr>
          <p:nvPr/>
        </p:nvSpPr>
        <p:spPr bwMode="auto">
          <a:xfrm>
            <a:off x="2963863" y="3502025"/>
            <a:ext cx="5905500" cy="1311275"/>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s-419" sz="2000"/>
              <a:t>Mediante la revelación de Jesucristo en las Escrituras, compartimos la misma fe y esperanza y extendemos un solo testimonio para todos.</a:t>
            </a:r>
          </a:p>
        </p:txBody>
      </p:sp>
      <p:sp>
        <p:nvSpPr>
          <p:cNvPr id="69644" name="Rectangle 12">
            <a:extLst>
              <a:ext uri="{FF2B5EF4-FFF2-40B4-BE49-F238E27FC236}">
                <a16:creationId xmlns:a16="http://schemas.microsoft.com/office/drawing/2014/main" id="{06F186AB-5F3F-44A9-7A51-34EBBDD4E06A}"/>
              </a:ext>
            </a:extLst>
          </p:cNvPr>
          <p:cNvSpPr>
            <a:spLocks noChangeArrowheads="1"/>
          </p:cNvSpPr>
          <p:nvPr/>
        </p:nvSpPr>
        <p:spPr bwMode="auto">
          <a:xfrm>
            <a:off x="2955925" y="4870450"/>
            <a:ext cx="5761038" cy="10064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 altLang="es-419" sz="2000"/>
              <a:t>Esta unidad encuentra su fuente en la unidad del Dios triunfo, que nos adoptó como Sus hijos.</a:t>
            </a:r>
          </a:p>
        </p:txBody>
      </p:sp>
      <p:grpSp>
        <p:nvGrpSpPr>
          <p:cNvPr id="69645" name="Group 13">
            <a:extLst>
              <a:ext uri="{FF2B5EF4-FFF2-40B4-BE49-F238E27FC236}">
                <a16:creationId xmlns:a16="http://schemas.microsoft.com/office/drawing/2014/main" id="{88A38554-414A-A0B6-BFCC-EE7C6B5E0B12}"/>
              </a:ext>
            </a:extLst>
          </p:cNvPr>
          <p:cNvGrpSpPr>
            <a:grpSpLocks/>
          </p:cNvGrpSpPr>
          <p:nvPr/>
        </p:nvGrpSpPr>
        <p:grpSpPr bwMode="auto">
          <a:xfrm>
            <a:off x="323850" y="115888"/>
            <a:ext cx="4105275" cy="908050"/>
            <a:chOff x="158" y="119"/>
            <a:chExt cx="2586" cy="572"/>
          </a:xfrm>
        </p:grpSpPr>
        <p:sp>
          <p:nvSpPr>
            <p:cNvPr id="69646" name="WordArt 14">
              <a:extLst>
                <a:ext uri="{FF2B5EF4-FFF2-40B4-BE49-F238E27FC236}">
                  <a16:creationId xmlns:a16="http://schemas.microsoft.com/office/drawing/2014/main" id="{72B673FA-4571-4F10-A7E5-889DC307B092}"/>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69647" name="WordArt 15">
              <a:extLst>
                <a:ext uri="{FF2B5EF4-FFF2-40B4-BE49-F238E27FC236}">
                  <a16:creationId xmlns:a16="http://schemas.microsoft.com/office/drawing/2014/main" id="{D8D211ED-C864-B7F1-1D6D-968217E33889}"/>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69648" name="WordArt 16">
              <a:extLst>
                <a:ext uri="{FF2B5EF4-FFF2-40B4-BE49-F238E27FC236}">
                  <a16:creationId xmlns:a16="http://schemas.microsoft.com/office/drawing/2014/main" id="{EAE97555-5173-DF5A-1A9F-EE97E869D4C8}"/>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69649" name="WordArt 17">
            <a:extLst>
              <a:ext uri="{FF2B5EF4-FFF2-40B4-BE49-F238E27FC236}">
                <a16:creationId xmlns:a16="http://schemas.microsoft.com/office/drawing/2014/main" id="{1D5EB913-9BDA-F72A-28BE-5FD5C0C6B531}"/>
              </a:ext>
            </a:extLst>
          </p:cNvPr>
          <p:cNvSpPr>
            <a:spLocks noChangeArrowheads="1" noChangeShapeType="1" noTextEdit="1"/>
          </p:cNvSpPr>
          <p:nvPr/>
        </p:nvSpPr>
        <p:spPr bwMode="auto">
          <a:xfrm>
            <a:off x="4716463" y="765175"/>
            <a:ext cx="3887787"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14. Unidad en el cuerpo de Cristo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47586" name="Rectangle 2">
            <a:extLst>
              <a:ext uri="{FF2B5EF4-FFF2-40B4-BE49-F238E27FC236}">
                <a16:creationId xmlns:a16="http://schemas.microsoft.com/office/drawing/2014/main" id="{1A97D5BB-C403-51F8-8A4E-0CC571DD134A}"/>
              </a:ext>
            </a:extLst>
          </p:cNvPr>
          <p:cNvSpPr>
            <a:spLocks noChangeArrowheads="1"/>
          </p:cNvSpPr>
          <p:nvPr/>
        </p:nvSpPr>
        <p:spPr bwMode="auto">
          <a:xfrm>
            <a:off x="468313" y="1916113"/>
            <a:ext cx="849630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Cuando el espíritu entra en los creyentes, hace que trasciendan los prejuicio humanos basados en la cultura, la raza, el sexo, el color, la nacionalidad y la oposición social ( véase Gal. 3.26-28) el espíritu logra esto al traer la presencia de cristo al corazón. Todo aquel que lo reciba, enfocara su atención en Jesús y no en si mismo. Su unión con Cristo establece el vinculo de unidad entre los creyentes, el cual es el fruto del espíritu  que mora en el interior.</a:t>
            </a:r>
          </a:p>
        </p:txBody>
      </p:sp>
      <p:sp>
        <p:nvSpPr>
          <p:cNvPr id="1347587" name="Rectangle 3">
            <a:extLst>
              <a:ext uri="{FF2B5EF4-FFF2-40B4-BE49-F238E27FC236}">
                <a16:creationId xmlns:a16="http://schemas.microsoft.com/office/drawing/2014/main" id="{37E3BA3E-1ADF-9585-379C-EF55A4940713}"/>
              </a:ext>
            </a:extLst>
          </p:cNvPr>
          <p:cNvSpPr>
            <a:spLocks noChangeArrowheads="1"/>
          </p:cNvSpPr>
          <p:nvPr/>
        </p:nvSpPr>
        <p:spPr bwMode="auto">
          <a:xfrm>
            <a:off x="2843213" y="1484313"/>
            <a:ext cx="3206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EL FOCO DE LA UNIDAD</a:t>
            </a:r>
            <a:endParaRPr lang="en-US" altLang="es-419" sz="2000">
              <a:solidFill>
                <a:srgbClr val="FFCC00"/>
              </a:solidFill>
            </a:endParaRPr>
          </a:p>
        </p:txBody>
      </p:sp>
      <p:sp>
        <p:nvSpPr>
          <p:cNvPr id="1347589" name="Rectangle 5">
            <a:extLst>
              <a:ext uri="{FF2B5EF4-FFF2-40B4-BE49-F238E27FC236}">
                <a16:creationId xmlns:a16="http://schemas.microsoft.com/office/drawing/2014/main" id="{F0F922F4-89A4-2704-4529-A8DE2B47E865}"/>
              </a:ext>
            </a:extLst>
          </p:cNvPr>
          <p:cNvSpPr>
            <a:spLocks noChangeArrowheads="1"/>
          </p:cNvSpPr>
          <p:nvPr/>
        </p:nvSpPr>
        <p:spPr bwMode="auto">
          <a:xfrm>
            <a:off x="468313" y="4667250"/>
            <a:ext cx="841692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Todo aquel que lo reciba, enfocara su atención en Jesús y no en si mismo. Su unión con Cristo establece el vinculo de unidad entre los creyentes, el cual es el fruto del espíritu  que mora en el interior.</a:t>
            </a:r>
          </a:p>
        </p:txBody>
      </p:sp>
      <p:grpSp>
        <p:nvGrpSpPr>
          <p:cNvPr id="1347590" name="Group 6">
            <a:extLst>
              <a:ext uri="{FF2B5EF4-FFF2-40B4-BE49-F238E27FC236}">
                <a16:creationId xmlns:a16="http://schemas.microsoft.com/office/drawing/2014/main" id="{628E307A-0CCD-3322-06F4-BF0EC00D69AE}"/>
              </a:ext>
            </a:extLst>
          </p:cNvPr>
          <p:cNvGrpSpPr>
            <a:grpSpLocks/>
          </p:cNvGrpSpPr>
          <p:nvPr/>
        </p:nvGrpSpPr>
        <p:grpSpPr bwMode="auto">
          <a:xfrm>
            <a:off x="395288" y="115888"/>
            <a:ext cx="4105275" cy="908050"/>
            <a:chOff x="158" y="119"/>
            <a:chExt cx="2586" cy="572"/>
          </a:xfrm>
        </p:grpSpPr>
        <p:sp>
          <p:nvSpPr>
            <p:cNvPr id="1347591" name="WordArt 7">
              <a:extLst>
                <a:ext uri="{FF2B5EF4-FFF2-40B4-BE49-F238E27FC236}">
                  <a16:creationId xmlns:a16="http://schemas.microsoft.com/office/drawing/2014/main" id="{036EBD52-BE6F-DF52-42F5-F7A1625E4538}"/>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347592" name="WordArt 8">
              <a:extLst>
                <a:ext uri="{FF2B5EF4-FFF2-40B4-BE49-F238E27FC236}">
                  <a16:creationId xmlns:a16="http://schemas.microsoft.com/office/drawing/2014/main" id="{8667212B-71E5-26FA-16F9-4C4C88D40BC5}"/>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347593" name="WordArt 9">
              <a:extLst>
                <a:ext uri="{FF2B5EF4-FFF2-40B4-BE49-F238E27FC236}">
                  <a16:creationId xmlns:a16="http://schemas.microsoft.com/office/drawing/2014/main" id="{E46600D9-F6BB-4539-B683-13E84AE4575D}"/>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347594" name="WordArt 10">
            <a:extLst>
              <a:ext uri="{FF2B5EF4-FFF2-40B4-BE49-F238E27FC236}">
                <a16:creationId xmlns:a16="http://schemas.microsoft.com/office/drawing/2014/main" id="{D3F3E5D6-3757-BC2E-FCA1-16F0BD63F094}"/>
              </a:ext>
            </a:extLst>
          </p:cNvPr>
          <p:cNvSpPr>
            <a:spLocks noChangeArrowheads="1" noChangeShapeType="1" noTextEdit="1"/>
          </p:cNvSpPr>
          <p:nvPr/>
        </p:nvSpPr>
        <p:spPr bwMode="auto">
          <a:xfrm>
            <a:off x="4787900" y="765175"/>
            <a:ext cx="3887788"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14. Unidad en el cuerpo de Cristo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65634" name="Rectangle 2">
            <a:extLst>
              <a:ext uri="{FF2B5EF4-FFF2-40B4-BE49-F238E27FC236}">
                <a16:creationId xmlns:a16="http://schemas.microsoft.com/office/drawing/2014/main" id="{92C376F1-55C2-DB37-A235-2C845822DE5F}"/>
              </a:ext>
            </a:extLst>
          </p:cNvPr>
          <p:cNvSpPr>
            <a:spLocks noChangeArrowheads="1"/>
          </p:cNvSpPr>
          <p:nvPr/>
        </p:nvSpPr>
        <p:spPr bwMode="auto">
          <a:xfrm>
            <a:off x="971550" y="3789363"/>
            <a:ext cx="7777163" cy="176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Al analizar esos dones, Pablo dijo que Cristo mismo “ constituyo a unos apóstoles; a otros, profetas; a otros evangelistas; a otros; pastores y maestros a fin de perfeccionar a los santos para la obra del ministerio para la edificación del cuerpo de Cristo.</a:t>
            </a:r>
            <a:endParaRPr lang="en-US" altLang="es-419"/>
          </a:p>
        </p:txBody>
      </p:sp>
      <p:sp>
        <p:nvSpPr>
          <p:cNvPr id="965635" name="Rectangle 3">
            <a:extLst>
              <a:ext uri="{FF2B5EF4-FFF2-40B4-BE49-F238E27FC236}">
                <a16:creationId xmlns:a16="http://schemas.microsoft.com/office/drawing/2014/main" id="{07336F41-476D-2460-BE26-0C1FA61A3E2B}"/>
              </a:ext>
            </a:extLst>
          </p:cNvPr>
          <p:cNvSpPr>
            <a:spLocks noChangeArrowheads="1"/>
          </p:cNvSpPr>
          <p:nvPr/>
        </p:nvSpPr>
        <p:spPr bwMode="auto">
          <a:xfrm>
            <a:off x="1476375" y="1484313"/>
            <a:ext cx="55451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altLang="es-419" sz="2000">
                <a:solidFill>
                  <a:srgbClr val="FFCC00"/>
                </a:solidFill>
              </a:rPr>
              <a:t>EL PAPEL DE LOS DONES ESPIRITUALES EN EL LOGRO DE LA UNIDAD</a:t>
            </a:r>
            <a:endParaRPr lang="en-US" altLang="es-419" sz="2000">
              <a:solidFill>
                <a:srgbClr val="FFCC00"/>
              </a:solidFill>
            </a:endParaRPr>
          </a:p>
        </p:txBody>
      </p:sp>
      <p:sp>
        <p:nvSpPr>
          <p:cNvPr id="965636" name="Rectangle 4">
            <a:extLst>
              <a:ext uri="{FF2B5EF4-FFF2-40B4-BE49-F238E27FC236}">
                <a16:creationId xmlns:a16="http://schemas.microsoft.com/office/drawing/2014/main" id="{6A0BEA2E-9477-46AE-B7A2-78A18E131470}"/>
              </a:ext>
            </a:extLst>
          </p:cNvPr>
          <p:cNvSpPr>
            <a:spLocks noChangeArrowheads="1"/>
          </p:cNvSpPr>
          <p:nvPr/>
        </p:nvSpPr>
        <p:spPr bwMode="auto">
          <a:xfrm>
            <a:off x="971550" y="2427288"/>
            <a:ext cx="7705725" cy="1096962"/>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A través del Espíritu Santo, impartió dones especiales específicamente destinados establecer “ la unidad de la fe entre los creyentes.</a:t>
            </a:r>
            <a:endParaRPr lang="en-US" altLang="es-419"/>
          </a:p>
        </p:txBody>
      </p:sp>
      <p:grpSp>
        <p:nvGrpSpPr>
          <p:cNvPr id="965639" name="Group 7">
            <a:extLst>
              <a:ext uri="{FF2B5EF4-FFF2-40B4-BE49-F238E27FC236}">
                <a16:creationId xmlns:a16="http://schemas.microsoft.com/office/drawing/2014/main" id="{42C7658A-6EBB-2BDD-22E1-04FD5EA0E192}"/>
              </a:ext>
            </a:extLst>
          </p:cNvPr>
          <p:cNvGrpSpPr>
            <a:grpSpLocks/>
          </p:cNvGrpSpPr>
          <p:nvPr/>
        </p:nvGrpSpPr>
        <p:grpSpPr bwMode="auto">
          <a:xfrm>
            <a:off x="323850" y="115888"/>
            <a:ext cx="4105275" cy="908050"/>
            <a:chOff x="158" y="119"/>
            <a:chExt cx="2586" cy="572"/>
          </a:xfrm>
        </p:grpSpPr>
        <p:sp>
          <p:nvSpPr>
            <p:cNvPr id="965640" name="WordArt 8">
              <a:extLst>
                <a:ext uri="{FF2B5EF4-FFF2-40B4-BE49-F238E27FC236}">
                  <a16:creationId xmlns:a16="http://schemas.microsoft.com/office/drawing/2014/main" id="{9405B800-9DE8-4CF4-FE2F-41EA2E76E6C3}"/>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965641" name="WordArt 9">
              <a:extLst>
                <a:ext uri="{FF2B5EF4-FFF2-40B4-BE49-F238E27FC236}">
                  <a16:creationId xmlns:a16="http://schemas.microsoft.com/office/drawing/2014/main" id="{09743501-E702-4D2A-FB8C-EC37ED1B26D2}"/>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965642" name="WordArt 10">
              <a:extLst>
                <a:ext uri="{FF2B5EF4-FFF2-40B4-BE49-F238E27FC236}">
                  <a16:creationId xmlns:a16="http://schemas.microsoft.com/office/drawing/2014/main" id="{E5392467-106A-3B82-88AE-4C9FB0B986B6}"/>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965643" name="WordArt 11">
            <a:extLst>
              <a:ext uri="{FF2B5EF4-FFF2-40B4-BE49-F238E27FC236}">
                <a16:creationId xmlns:a16="http://schemas.microsoft.com/office/drawing/2014/main" id="{5B4C8791-AC6F-8A4E-4EB0-E1A956DFE9A4}"/>
              </a:ext>
            </a:extLst>
          </p:cNvPr>
          <p:cNvSpPr>
            <a:spLocks noChangeArrowheads="1" noChangeShapeType="1" noTextEdit="1"/>
          </p:cNvSpPr>
          <p:nvPr/>
        </p:nvSpPr>
        <p:spPr bwMode="auto">
          <a:xfrm>
            <a:off x="4716463" y="765175"/>
            <a:ext cx="3887787"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14. Unidad en el cuerpo de Cristo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08322" name="Rectangle 2">
            <a:extLst>
              <a:ext uri="{FF2B5EF4-FFF2-40B4-BE49-F238E27FC236}">
                <a16:creationId xmlns:a16="http://schemas.microsoft.com/office/drawing/2014/main" id="{ADCDFA17-9AEE-3764-2B89-8C0777E11444}"/>
              </a:ext>
            </a:extLst>
          </p:cNvPr>
          <p:cNvSpPr>
            <a:spLocks noChangeArrowheads="1"/>
          </p:cNvSpPr>
          <p:nvPr/>
        </p:nvSpPr>
        <p:spPr bwMode="auto">
          <a:xfrm>
            <a:off x="323850" y="2125663"/>
            <a:ext cx="5903913" cy="3776662"/>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Estos dones espacialísimos están designados para desarrollar la “ unidad del Espíritu” hasta que lleguen a ser la “ unidad de la fe” ( Efe 4:3, 13) de modo que los creyentes lleguen a ser maduros y firmes y dejen de ser ”niños fluctuantes, llevados por doquiera de todo viento de doctrina y por estratagema de hombres que para dañar emplean las artimañas del error ( Efe 4:14 véase el capitulo 16 de esta obra)</a:t>
            </a:r>
            <a:endParaRPr lang="en-US" altLang="es-419"/>
          </a:p>
        </p:txBody>
      </p:sp>
      <p:sp>
        <p:nvSpPr>
          <p:cNvPr id="1208323" name="Rectangle 3">
            <a:extLst>
              <a:ext uri="{FF2B5EF4-FFF2-40B4-BE49-F238E27FC236}">
                <a16:creationId xmlns:a16="http://schemas.microsoft.com/office/drawing/2014/main" id="{A3C49E45-9DA2-C4C8-D497-BA526CD7169A}"/>
              </a:ext>
            </a:extLst>
          </p:cNvPr>
          <p:cNvSpPr>
            <a:spLocks noChangeArrowheads="1"/>
          </p:cNvSpPr>
          <p:nvPr/>
        </p:nvSpPr>
        <p:spPr bwMode="auto">
          <a:xfrm>
            <a:off x="107950" y="1592263"/>
            <a:ext cx="9055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EL PAPEL DE LOS DONES ESPIRITUALES EN EL LOGRO DE LA UNIDAD</a:t>
            </a:r>
            <a:endParaRPr lang="en-US" altLang="es-419" sz="2000">
              <a:solidFill>
                <a:srgbClr val="FFCC00"/>
              </a:solidFill>
            </a:endParaRPr>
          </a:p>
        </p:txBody>
      </p:sp>
      <p:grpSp>
        <p:nvGrpSpPr>
          <p:cNvPr id="1208327" name="Group 7">
            <a:extLst>
              <a:ext uri="{FF2B5EF4-FFF2-40B4-BE49-F238E27FC236}">
                <a16:creationId xmlns:a16="http://schemas.microsoft.com/office/drawing/2014/main" id="{C053C9DD-3112-6F03-B599-E02EB513423E}"/>
              </a:ext>
            </a:extLst>
          </p:cNvPr>
          <p:cNvGrpSpPr>
            <a:grpSpLocks/>
          </p:cNvGrpSpPr>
          <p:nvPr/>
        </p:nvGrpSpPr>
        <p:grpSpPr bwMode="auto">
          <a:xfrm>
            <a:off x="468313" y="115888"/>
            <a:ext cx="4105275" cy="908050"/>
            <a:chOff x="158" y="119"/>
            <a:chExt cx="2586" cy="572"/>
          </a:xfrm>
        </p:grpSpPr>
        <p:sp>
          <p:nvSpPr>
            <p:cNvPr id="1208328" name="WordArt 8">
              <a:extLst>
                <a:ext uri="{FF2B5EF4-FFF2-40B4-BE49-F238E27FC236}">
                  <a16:creationId xmlns:a16="http://schemas.microsoft.com/office/drawing/2014/main" id="{B7716D3B-EE38-5AB6-3DFB-D8D5033C447D}"/>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208329" name="WordArt 9">
              <a:extLst>
                <a:ext uri="{FF2B5EF4-FFF2-40B4-BE49-F238E27FC236}">
                  <a16:creationId xmlns:a16="http://schemas.microsoft.com/office/drawing/2014/main" id="{E495C152-3D07-D7F5-4369-B72715A26360}"/>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208330" name="WordArt 10">
              <a:extLst>
                <a:ext uri="{FF2B5EF4-FFF2-40B4-BE49-F238E27FC236}">
                  <a16:creationId xmlns:a16="http://schemas.microsoft.com/office/drawing/2014/main" id="{7F434BC1-C46C-6874-81D6-1E5280777D8B}"/>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208331" name="WordArt 11">
            <a:extLst>
              <a:ext uri="{FF2B5EF4-FFF2-40B4-BE49-F238E27FC236}">
                <a16:creationId xmlns:a16="http://schemas.microsoft.com/office/drawing/2014/main" id="{46226668-DB5E-5F8E-C203-594D5992B602}"/>
              </a:ext>
            </a:extLst>
          </p:cNvPr>
          <p:cNvSpPr>
            <a:spLocks noChangeArrowheads="1" noChangeShapeType="1" noTextEdit="1"/>
          </p:cNvSpPr>
          <p:nvPr/>
        </p:nvSpPr>
        <p:spPr bwMode="auto">
          <a:xfrm>
            <a:off x="4860925" y="765175"/>
            <a:ext cx="3887788"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14. Unidad en el cuerpo de Cristo</a:t>
            </a:r>
          </a:p>
        </p:txBody>
      </p:sp>
      <p:pic>
        <p:nvPicPr>
          <p:cNvPr id="1208334" name="Picture 14">
            <a:extLst>
              <a:ext uri="{FF2B5EF4-FFF2-40B4-BE49-F238E27FC236}">
                <a16:creationId xmlns:a16="http://schemas.microsoft.com/office/drawing/2014/main" id="{F66F664D-7ABF-1CA7-6436-17AF98A0C0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2565400"/>
            <a:ext cx="2881312" cy="2160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209358" name="Picture 14">
            <a:extLst>
              <a:ext uri="{FF2B5EF4-FFF2-40B4-BE49-F238E27FC236}">
                <a16:creationId xmlns:a16="http://schemas.microsoft.com/office/drawing/2014/main" id="{8291D498-89B4-9D7F-E5AC-449A654649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5038"/>
            <a:ext cx="3181350" cy="3744912"/>
          </a:xfrm>
          <a:prstGeom prst="rect">
            <a:avLst/>
          </a:prstGeom>
          <a:noFill/>
          <a:extLst>
            <a:ext uri="{909E8E84-426E-40DD-AFC4-6F175D3DCCD1}">
              <a14:hiddenFill xmlns:a14="http://schemas.microsoft.com/office/drawing/2010/main">
                <a:solidFill>
                  <a:srgbClr val="FFFFFF"/>
                </a:solidFill>
              </a14:hiddenFill>
            </a:ext>
          </a:extLst>
        </p:spPr>
      </p:pic>
      <p:sp>
        <p:nvSpPr>
          <p:cNvPr id="1209346" name="Rectangle 2">
            <a:extLst>
              <a:ext uri="{FF2B5EF4-FFF2-40B4-BE49-F238E27FC236}">
                <a16:creationId xmlns:a16="http://schemas.microsoft.com/office/drawing/2014/main" id="{4942B286-CC70-45E1-8628-E2D602E0D279}"/>
              </a:ext>
            </a:extLst>
          </p:cNvPr>
          <p:cNvSpPr>
            <a:spLocks noChangeArrowheads="1"/>
          </p:cNvSpPr>
          <p:nvPr/>
        </p:nvSpPr>
        <p:spPr bwMode="auto">
          <a:xfrm>
            <a:off x="2555875" y="2036763"/>
            <a:ext cx="6192838" cy="24368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La misio del espíritu es guiar a los creyentes a la verdad tal como es en Jesús. Dicho estudio tiene un efecto unificador. Sin embargo, el mero estudio no es suficiente para producir la verdadera unión. Esta se produce únicamente al creer, vivir y predicar la verdad como es en Jesús.</a:t>
            </a:r>
            <a:endParaRPr lang="en-US" altLang="es-419"/>
          </a:p>
        </p:txBody>
      </p:sp>
      <p:sp>
        <p:nvSpPr>
          <p:cNvPr id="1209347" name="Rectangle 3">
            <a:extLst>
              <a:ext uri="{FF2B5EF4-FFF2-40B4-BE49-F238E27FC236}">
                <a16:creationId xmlns:a16="http://schemas.microsoft.com/office/drawing/2014/main" id="{6BA9A0E3-57EE-F4AC-CEBE-B83F5C30DA2D}"/>
              </a:ext>
            </a:extLst>
          </p:cNvPr>
          <p:cNvSpPr>
            <a:spLocks noChangeArrowheads="1"/>
          </p:cNvSpPr>
          <p:nvPr/>
        </p:nvSpPr>
        <p:spPr bwMode="auto">
          <a:xfrm>
            <a:off x="2700338" y="1557338"/>
            <a:ext cx="31956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LA BASE DE LA UNIDAD</a:t>
            </a:r>
            <a:endParaRPr lang="en-US" altLang="es-419" sz="2000">
              <a:solidFill>
                <a:srgbClr val="FFCC00"/>
              </a:solidFill>
            </a:endParaRPr>
          </a:p>
        </p:txBody>
      </p:sp>
      <p:sp>
        <p:nvSpPr>
          <p:cNvPr id="1209348" name="Rectangle 4">
            <a:extLst>
              <a:ext uri="{FF2B5EF4-FFF2-40B4-BE49-F238E27FC236}">
                <a16:creationId xmlns:a16="http://schemas.microsoft.com/office/drawing/2014/main" id="{F18FABC3-03B4-944D-196F-F37E9F8A388D}"/>
              </a:ext>
            </a:extLst>
          </p:cNvPr>
          <p:cNvSpPr>
            <a:spLocks noChangeArrowheads="1"/>
          </p:cNvSpPr>
          <p:nvPr/>
        </p:nvSpPr>
        <p:spPr bwMode="auto">
          <a:xfrm>
            <a:off x="2484438" y="4365625"/>
            <a:ext cx="6192837" cy="1766888"/>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La comunión,  los dones espirituales y el amor son muy importantes, pero su plenitud viene únicamente con la presencia de Aquel que dijo: “ yo soy el camino, y la verdad, y la vida”  ( Juan 14.6).</a:t>
            </a:r>
            <a:endParaRPr lang="en-US" altLang="es-419"/>
          </a:p>
        </p:txBody>
      </p:sp>
      <p:grpSp>
        <p:nvGrpSpPr>
          <p:cNvPr id="1209351" name="Group 7">
            <a:extLst>
              <a:ext uri="{FF2B5EF4-FFF2-40B4-BE49-F238E27FC236}">
                <a16:creationId xmlns:a16="http://schemas.microsoft.com/office/drawing/2014/main" id="{1E8B9F30-1126-C917-7482-F08597456386}"/>
              </a:ext>
            </a:extLst>
          </p:cNvPr>
          <p:cNvGrpSpPr>
            <a:grpSpLocks/>
          </p:cNvGrpSpPr>
          <p:nvPr/>
        </p:nvGrpSpPr>
        <p:grpSpPr bwMode="auto">
          <a:xfrm>
            <a:off x="250825" y="115888"/>
            <a:ext cx="4105275" cy="908050"/>
            <a:chOff x="158" y="119"/>
            <a:chExt cx="2586" cy="572"/>
          </a:xfrm>
        </p:grpSpPr>
        <p:sp>
          <p:nvSpPr>
            <p:cNvPr id="1209352" name="WordArt 8">
              <a:extLst>
                <a:ext uri="{FF2B5EF4-FFF2-40B4-BE49-F238E27FC236}">
                  <a16:creationId xmlns:a16="http://schemas.microsoft.com/office/drawing/2014/main" id="{70215750-2A25-4808-396B-8FCF56FC5667}"/>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209353" name="WordArt 9">
              <a:extLst>
                <a:ext uri="{FF2B5EF4-FFF2-40B4-BE49-F238E27FC236}">
                  <a16:creationId xmlns:a16="http://schemas.microsoft.com/office/drawing/2014/main" id="{6C09B772-5983-C8C9-A206-BE54BA36C175}"/>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209354" name="WordArt 10">
              <a:extLst>
                <a:ext uri="{FF2B5EF4-FFF2-40B4-BE49-F238E27FC236}">
                  <a16:creationId xmlns:a16="http://schemas.microsoft.com/office/drawing/2014/main" id="{7156523D-4DEE-3A5F-3BFC-AF91D81BCAA0}"/>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209355" name="WordArt 11">
            <a:extLst>
              <a:ext uri="{FF2B5EF4-FFF2-40B4-BE49-F238E27FC236}">
                <a16:creationId xmlns:a16="http://schemas.microsoft.com/office/drawing/2014/main" id="{AB9DE3B2-363B-24B4-6F1B-8BF8A133365E}"/>
              </a:ext>
            </a:extLst>
          </p:cNvPr>
          <p:cNvSpPr>
            <a:spLocks noChangeArrowheads="1" noChangeShapeType="1" noTextEdit="1"/>
          </p:cNvSpPr>
          <p:nvPr/>
        </p:nvSpPr>
        <p:spPr bwMode="auto">
          <a:xfrm>
            <a:off x="4643438" y="765175"/>
            <a:ext cx="3887787"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14. Unidad en el cuerpo de Cristo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06274" name="Rectangle 2">
            <a:extLst>
              <a:ext uri="{FF2B5EF4-FFF2-40B4-BE49-F238E27FC236}">
                <a16:creationId xmlns:a16="http://schemas.microsoft.com/office/drawing/2014/main" id="{0F06A233-6B9C-3337-F8D4-EB98A5E7018E}"/>
              </a:ext>
            </a:extLst>
          </p:cNvPr>
          <p:cNvSpPr>
            <a:spLocks noChangeArrowheads="1"/>
          </p:cNvSpPr>
          <p:nvPr/>
        </p:nvSpPr>
        <p:spPr bwMode="auto">
          <a:xfrm>
            <a:off x="323850" y="2312988"/>
            <a:ext cx="4716463" cy="27717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Tal como cada uno de los miembros de la Deidad ama a los otros, a si también los miembros de la iglesia se amaran entre si. Cristo ha mandado a los creyentes que demuestren su amor a Dios al amar a los demás como a si mismos ( Mat. 22.39).</a:t>
            </a:r>
            <a:endParaRPr lang="en-US" altLang="es-419"/>
          </a:p>
        </p:txBody>
      </p:sp>
      <p:sp>
        <p:nvSpPr>
          <p:cNvPr id="1206275" name="Rectangle 3">
            <a:extLst>
              <a:ext uri="{FF2B5EF4-FFF2-40B4-BE49-F238E27FC236}">
                <a16:creationId xmlns:a16="http://schemas.microsoft.com/office/drawing/2014/main" id="{2AC65EF0-0B7C-A39A-AE88-4CB50BD35A7E}"/>
              </a:ext>
            </a:extLst>
          </p:cNvPr>
          <p:cNvSpPr>
            <a:spLocks noChangeArrowheads="1"/>
          </p:cNvSpPr>
          <p:nvPr/>
        </p:nvSpPr>
        <p:spPr bwMode="auto">
          <a:xfrm>
            <a:off x="1979613" y="1484313"/>
            <a:ext cx="4943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EL NUEVO MANDAMIENTO DE CRISTO</a:t>
            </a:r>
            <a:endParaRPr lang="en-US" altLang="es-419" sz="2000">
              <a:solidFill>
                <a:srgbClr val="FFCC00"/>
              </a:solidFill>
            </a:endParaRPr>
          </a:p>
        </p:txBody>
      </p:sp>
      <p:grpSp>
        <p:nvGrpSpPr>
          <p:cNvPr id="1206277" name="Group 5">
            <a:extLst>
              <a:ext uri="{FF2B5EF4-FFF2-40B4-BE49-F238E27FC236}">
                <a16:creationId xmlns:a16="http://schemas.microsoft.com/office/drawing/2014/main" id="{7B89515C-A766-7F7F-AC6E-877B4DF10EE8}"/>
              </a:ext>
            </a:extLst>
          </p:cNvPr>
          <p:cNvGrpSpPr>
            <a:grpSpLocks/>
          </p:cNvGrpSpPr>
          <p:nvPr/>
        </p:nvGrpSpPr>
        <p:grpSpPr bwMode="auto">
          <a:xfrm>
            <a:off x="395288" y="115888"/>
            <a:ext cx="4105275" cy="908050"/>
            <a:chOff x="158" y="119"/>
            <a:chExt cx="2586" cy="572"/>
          </a:xfrm>
        </p:grpSpPr>
        <p:sp>
          <p:nvSpPr>
            <p:cNvPr id="1206278" name="WordArt 6">
              <a:extLst>
                <a:ext uri="{FF2B5EF4-FFF2-40B4-BE49-F238E27FC236}">
                  <a16:creationId xmlns:a16="http://schemas.microsoft.com/office/drawing/2014/main" id="{ADD25943-7A4B-A87B-8C1E-39AAD7181666}"/>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206279" name="WordArt 7">
              <a:extLst>
                <a:ext uri="{FF2B5EF4-FFF2-40B4-BE49-F238E27FC236}">
                  <a16:creationId xmlns:a16="http://schemas.microsoft.com/office/drawing/2014/main" id="{9A2F206E-0CA4-FCE9-C037-7A0F9BAD6EA8}"/>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206280" name="WordArt 8">
              <a:extLst>
                <a:ext uri="{FF2B5EF4-FFF2-40B4-BE49-F238E27FC236}">
                  <a16:creationId xmlns:a16="http://schemas.microsoft.com/office/drawing/2014/main" id="{9F52B766-549C-9D0B-0202-49A94D4865E9}"/>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206281" name="WordArt 9">
            <a:extLst>
              <a:ext uri="{FF2B5EF4-FFF2-40B4-BE49-F238E27FC236}">
                <a16:creationId xmlns:a16="http://schemas.microsoft.com/office/drawing/2014/main" id="{F1F8D8C2-F05B-A946-C332-FA4376364C35}"/>
              </a:ext>
            </a:extLst>
          </p:cNvPr>
          <p:cNvSpPr>
            <a:spLocks noChangeArrowheads="1" noChangeShapeType="1" noTextEdit="1"/>
          </p:cNvSpPr>
          <p:nvPr/>
        </p:nvSpPr>
        <p:spPr bwMode="auto">
          <a:xfrm>
            <a:off x="4787900" y="765175"/>
            <a:ext cx="3887788"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14. Unidad en el cuerpo de Cristo</a:t>
            </a:r>
          </a:p>
        </p:txBody>
      </p:sp>
      <p:pic>
        <p:nvPicPr>
          <p:cNvPr id="1206284" name="Picture 12">
            <a:extLst>
              <a:ext uri="{FF2B5EF4-FFF2-40B4-BE49-F238E27FC236}">
                <a16:creationId xmlns:a16="http://schemas.microsoft.com/office/drawing/2014/main" id="{847C42FB-288A-A240-B602-B433915909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557338"/>
            <a:ext cx="4037013" cy="4752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48610" name="Rectangle 2">
            <a:extLst>
              <a:ext uri="{FF2B5EF4-FFF2-40B4-BE49-F238E27FC236}">
                <a16:creationId xmlns:a16="http://schemas.microsoft.com/office/drawing/2014/main" id="{24195134-C7DF-2DF2-EF6D-CC513B85DFCA}"/>
              </a:ext>
            </a:extLst>
          </p:cNvPr>
          <p:cNvSpPr>
            <a:spLocks noChangeArrowheads="1"/>
          </p:cNvSpPr>
          <p:nvPr/>
        </p:nvSpPr>
        <p:spPr bwMode="auto">
          <a:xfrm>
            <a:off x="3995738" y="2305050"/>
            <a:ext cx="4716462"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El mismo señor Jesús proveyó la máxima aplicación del principio del amor, en el Calvario. </a:t>
            </a:r>
            <a:endParaRPr lang="es-MX" altLang="es-419">
              <a:effectLst>
                <a:outerShdw blurRad="38100" dist="38100" dir="2700000" algn="tl">
                  <a:srgbClr val="C0C0C0"/>
                </a:outerShdw>
              </a:effectLst>
            </a:endParaRPr>
          </a:p>
        </p:txBody>
      </p:sp>
      <p:sp>
        <p:nvSpPr>
          <p:cNvPr id="1348612" name="Rectangle 4">
            <a:extLst>
              <a:ext uri="{FF2B5EF4-FFF2-40B4-BE49-F238E27FC236}">
                <a16:creationId xmlns:a16="http://schemas.microsoft.com/office/drawing/2014/main" id="{A854038A-1223-4CFF-E53E-517B72F2FDDF}"/>
              </a:ext>
            </a:extLst>
          </p:cNvPr>
          <p:cNvSpPr>
            <a:spLocks noChangeArrowheads="1"/>
          </p:cNvSpPr>
          <p:nvPr/>
        </p:nvSpPr>
        <p:spPr bwMode="auto">
          <a:xfrm>
            <a:off x="468313" y="3656013"/>
            <a:ext cx="835342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Precisamente antes de su muerte, extendió su mandato anterior, dándoles a sus discípulos un nuevo mandamiento: “ que os ames los unos con los otros como yo os he amado” ( Juan 15: 12; compárese con 13:34)</a:t>
            </a:r>
            <a:endParaRPr lang="es-MX" altLang="es-419">
              <a:effectLst>
                <a:outerShdw blurRad="38100" dist="38100" dir="2700000" algn="tl">
                  <a:srgbClr val="C0C0C0"/>
                </a:outerShdw>
              </a:effectLst>
            </a:endParaRPr>
          </a:p>
        </p:txBody>
      </p:sp>
      <p:grpSp>
        <p:nvGrpSpPr>
          <p:cNvPr id="1348613" name="Group 5">
            <a:extLst>
              <a:ext uri="{FF2B5EF4-FFF2-40B4-BE49-F238E27FC236}">
                <a16:creationId xmlns:a16="http://schemas.microsoft.com/office/drawing/2014/main" id="{A6039B23-65AF-6966-1D97-E5858A41A415}"/>
              </a:ext>
            </a:extLst>
          </p:cNvPr>
          <p:cNvGrpSpPr>
            <a:grpSpLocks/>
          </p:cNvGrpSpPr>
          <p:nvPr/>
        </p:nvGrpSpPr>
        <p:grpSpPr bwMode="auto">
          <a:xfrm>
            <a:off x="468313" y="115888"/>
            <a:ext cx="4105275" cy="908050"/>
            <a:chOff x="158" y="119"/>
            <a:chExt cx="2586" cy="572"/>
          </a:xfrm>
        </p:grpSpPr>
        <p:sp>
          <p:nvSpPr>
            <p:cNvPr id="1348614" name="WordArt 6">
              <a:extLst>
                <a:ext uri="{FF2B5EF4-FFF2-40B4-BE49-F238E27FC236}">
                  <a16:creationId xmlns:a16="http://schemas.microsoft.com/office/drawing/2014/main" id="{37F12337-FEF4-1283-3CEF-D7BF7FE602BE}"/>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348615" name="WordArt 7">
              <a:extLst>
                <a:ext uri="{FF2B5EF4-FFF2-40B4-BE49-F238E27FC236}">
                  <a16:creationId xmlns:a16="http://schemas.microsoft.com/office/drawing/2014/main" id="{C7C7BFA3-9459-3096-D381-0B872C8A9F8A}"/>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348616" name="WordArt 8">
              <a:extLst>
                <a:ext uri="{FF2B5EF4-FFF2-40B4-BE49-F238E27FC236}">
                  <a16:creationId xmlns:a16="http://schemas.microsoft.com/office/drawing/2014/main" id="{1595AA10-E385-ADF4-5801-70854AE725A7}"/>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348617" name="WordArt 9">
            <a:extLst>
              <a:ext uri="{FF2B5EF4-FFF2-40B4-BE49-F238E27FC236}">
                <a16:creationId xmlns:a16="http://schemas.microsoft.com/office/drawing/2014/main" id="{620332E7-978E-8263-E958-49C302ACBBF1}"/>
              </a:ext>
            </a:extLst>
          </p:cNvPr>
          <p:cNvSpPr>
            <a:spLocks noChangeArrowheads="1" noChangeShapeType="1" noTextEdit="1"/>
          </p:cNvSpPr>
          <p:nvPr/>
        </p:nvSpPr>
        <p:spPr bwMode="auto">
          <a:xfrm>
            <a:off x="4860925" y="765175"/>
            <a:ext cx="3887788"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14. Unidad en el cuerpo de Cristo</a:t>
            </a:r>
          </a:p>
        </p:txBody>
      </p:sp>
      <p:pic>
        <p:nvPicPr>
          <p:cNvPr id="1348620" name="Picture 12">
            <a:extLst>
              <a:ext uri="{FF2B5EF4-FFF2-40B4-BE49-F238E27FC236}">
                <a16:creationId xmlns:a16="http://schemas.microsoft.com/office/drawing/2014/main" id="{EC1FB7DD-0475-CFB8-2F6B-1BE6CB2F06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484313"/>
            <a:ext cx="2655888" cy="2447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211406" name="Picture 14">
            <a:extLst>
              <a:ext uri="{FF2B5EF4-FFF2-40B4-BE49-F238E27FC236}">
                <a16:creationId xmlns:a16="http://schemas.microsoft.com/office/drawing/2014/main" id="{7C8537FF-A5B6-C874-4EB7-3ADB1A3D08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8413"/>
            <a:ext cx="4037013" cy="4752975"/>
          </a:xfrm>
          <a:prstGeom prst="rect">
            <a:avLst/>
          </a:prstGeom>
          <a:noFill/>
          <a:extLst>
            <a:ext uri="{909E8E84-426E-40DD-AFC4-6F175D3DCCD1}">
              <a14:hiddenFill xmlns:a14="http://schemas.microsoft.com/office/drawing/2010/main">
                <a:solidFill>
                  <a:srgbClr val="FFFFFF"/>
                </a:solidFill>
              </a14:hiddenFill>
            </a:ext>
          </a:extLst>
        </p:spPr>
      </p:pic>
      <p:sp>
        <p:nvSpPr>
          <p:cNvPr id="1211394" name="Rectangle 2">
            <a:extLst>
              <a:ext uri="{FF2B5EF4-FFF2-40B4-BE49-F238E27FC236}">
                <a16:creationId xmlns:a16="http://schemas.microsoft.com/office/drawing/2014/main" id="{5D50EDBD-0429-5C02-A400-2629BA802577}"/>
              </a:ext>
            </a:extLst>
          </p:cNvPr>
          <p:cNvSpPr>
            <a:spLocks noChangeArrowheads="1"/>
          </p:cNvSpPr>
          <p:nvPr/>
        </p:nvSpPr>
        <p:spPr bwMode="auto">
          <a:xfrm>
            <a:off x="3132138" y="1898650"/>
            <a:ext cx="5470525" cy="2101850"/>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¿Cómo podemos amar así como Cristo amo? ¡Es imposible! Cristo pide lo imposible, pero el puede lograr lo imposible.  su promesa es: Y yo, si fuere levantado de la tierra, a todos atraeré a mi mismo “ ( Juan 12:32).</a:t>
            </a:r>
            <a:endParaRPr lang="es-MX" altLang="es-419">
              <a:effectLst>
                <a:outerShdw blurRad="38100" dist="38100" dir="2700000" algn="tl">
                  <a:srgbClr val="C0C0C0"/>
                </a:outerShdw>
              </a:effectLst>
            </a:endParaRPr>
          </a:p>
        </p:txBody>
      </p:sp>
      <p:sp>
        <p:nvSpPr>
          <p:cNvPr id="1211395" name="Rectangle 3">
            <a:extLst>
              <a:ext uri="{FF2B5EF4-FFF2-40B4-BE49-F238E27FC236}">
                <a16:creationId xmlns:a16="http://schemas.microsoft.com/office/drawing/2014/main" id="{5A02B8C8-B2FC-8C6E-DB9B-E7299D1DAF89}"/>
              </a:ext>
            </a:extLst>
          </p:cNvPr>
          <p:cNvSpPr>
            <a:spLocks noChangeArrowheads="1"/>
          </p:cNvSpPr>
          <p:nvPr/>
        </p:nvSpPr>
        <p:spPr bwMode="auto">
          <a:xfrm>
            <a:off x="2484438" y="1484313"/>
            <a:ext cx="3768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LA POSIBILIDAD  IMPOSIBLE</a:t>
            </a:r>
            <a:endParaRPr lang="en-US" altLang="es-419" sz="2000">
              <a:solidFill>
                <a:srgbClr val="FFCC00"/>
              </a:solidFill>
            </a:endParaRPr>
          </a:p>
        </p:txBody>
      </p:sp>
      <p:sp>
        <p:nvSpPr>
          <p:cNvPr id="1211396" name="Rectangle 4">
            <a:extLst>
              <a:ext uri="{FF2B5EF4-FFF2-40B4-BE49-F238E27FC236}">
                <a16:creationId xmlns:a16="http://schemas.microsoft.com/office/drawing/2014/main" id="{69CB17F5-3BBB-FCB8-9E1D-E9D7C79C1761}"/>
              </a:ext>
            </a:extLst>
          </p:cNvPr>
          <p:cNvSpPr>
            <a:spLocks noChangeArrowheads="1"/>
          </p:cNvSpPr>
          <p:nvPr/>
        </p:nvSpPr>
        <p:spPr bwMode="auto">
          <a:xfrm>
            <a:off x="3125788" y="3914775"/>
            <a:ext cx="5514975" cy="2101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También tiene aspectos de relación: la unidad de los creyentes por medio de sus raíces comunes en la Vid. I finalmente esta arraigada en la cruz: el amor del calvario que nace en los creyentes. </a:t>
            </a:r>
            <a:endParaRPr lang="es-MX" altLang="es-419">
              <a:effectLst>
                <a:outerShdw blurRad="38100" dist="38100" dir="2700000" algn="tl">
                  <a:srgbClr val="C0C0C0"/>
                </a:outerShdw>
              </a:effectLst>
            </a:endParaRPr>
          </a:p>
        </p:txBody>
      </p:sp>
      <p:grpSp>
        <p:nvGrpSpPr>
          <p:cNvPr id="1211399" name="Group 7">
            <a:extLst>
              <a:ext uri="{FF2B5EF4-FFF2-40B4-BE49-F238E27FC236}">
                <a16:creationId xmlns:a16="http://schemas.microsoft.com/office/drawing/2014/main" id="{8B7CAA12-5B74-A525-BF94-BB63C9ACC062}"/>
              </a:ext>
            </a:extLst>
          </p:cNvPr>
          <p:cNvGrpSpPr>
            <a:grpSpLocks/>
          </p:cNvGrpSpPr>
          <p:nvPr/>
        </p:nvGrpSpPr>
        <p:grpSpPr bwMode="auto">
          <a:xfrm>
            <a:off x="395288" y="115888"/>
            <a:ext cx="4105275" cy="908050"/>
            <a:chOff x="158" y="119"/>
            <a:chExt cx="2586" cy="572"/>
          </a:xfrm>
        </p:grpSpPr>
        <p:sp>
          <p:nvSpPr>
            <p:cNvPr id="1211400" name="WordArt 8">
              <a:extLst>
                <a:ext uri="{FF2B5EF4-FFF2-40B4-BE49-F238E27FC236}">
                  <a16:creationId xmlns:a16="http://schemas.microsoft.com/office/drawing/2014/main" id="{E4DB295D-9B78-7A51-6439-B93183D825A5}"/>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211401" name="WordArt 9">
              <a:extLst>
                <a:ext uri="{FF2B5EF4-FFF2-40B4-BE49-F238E27FC236}">
                  <a16:creationId xmlns:a16="http://schemas.microsoft.com/office/drawing/2014/main" id="{A6D78268-635B-A41C-88DA-6646F43B63BD}"/>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211402" name="WordArt 10">
              <a:extLst>
                <a:ext uri="{FF2B5EF4-FFF2-40B4-BE49-F238E27FC236}">
                  <a16:creationId xmlns:a16="http://schemas.microsoft.com/office/drawing/2014/main" id="{4F9E0812-3FA3-0D41-118F-10042C827F09}"/>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211403" name="WordArt 11">
            <a:extLst>
              <a:ext uri="{FF2B5EF4-FFF2-40B4-BE49-F238E27FC236}">
                <a16:creationId xmlns:a16="http://schemas.microsoft.com/office/drawing/2014/main" id="{DC59F1EA-BF6F-BFD5-E2D3-7C52F369ACEB}"/>
              </a:ext>
            </a:extLst>
          </p:cNvPr>
          <p:cNvSpPr>
            <a:spLocks noChangeArrowheads="1" noChangeShapeType="1" noTextEdit="1"/>
          </p:cNvSpPr>
          <p:nvPr/>
        </p:nvSpPr>
        <p:spPr bwMode="auto">
          <a:xfrm>
            <a:off x="4787900" y="765175"/>
            <a:ext cx="3887788"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14. Unidad en el cuerpo de Cristo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10370" name="Rectangle 2">
            <a:extLst>
              <a:ext uri="{FF2B5EF4-FFF2-40B4-BE49-F238E27FC236}">
                <a16:creationId xmlns:a16="http://schemas.microsoft.com/office/drawing/2014/main" id="{1E872CEE-6381-49C7-E5C6-EE29CD9920ED}"/>
              </a:ext>
            </a:extLst>
          </p:cNvPr>
          <p:cNvSpPr>
            <a:spLocks noChangeArrowheads="1"/>
          </p:cNvSpPr>
          <p:nvPr/>
        </p:nvSpPr>
        <p:spPr bwMode="auto">
          <a:xfrm>
            <a:off x="4284663" y="2046288"/>
            <a:ext cx="4464050" cy="34417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La unidad de la iglesia se realiza en la cruz únicamente cuando nos damos cuenta que no amamos como Jesús y que en verdad no podemos hacerlo, es que admitamos nuestra necesidad de su presencia permanente, y creemos lo que dijo: “ Separados de mi nada podéis hacer” ( Juan 15:5) </a:t>
            </a:r>
            <a:endParaRPr lang="en-US" altLang="es-419"/>
          </a:p>
        </p:txBody>
      </p:sp>
      <p:sp>
        <p:nvSpPr>
          <p:cNvPr id="1210371" name="Rectangle 3">
            <a:extLst>
              <a:ext uri="{FF2B5EF4-FFF2-40B4-BE49-F238E27FC236}">
                <a16:creationId xmlns:a16="http://schemas.microsoft.com/office/drawing/2014/main" id="{12C4B0D0-1390-BC7E-56BD-F64B4CB826EE}"/>
              </a:ext>
            </a:extLst>
          </p:cNvPr>
          <p:cNvSpPr>
            <a:spLocks noChangeArrowheads="1"/>
          </p:cNvSpPr>
          <p:nvPr/>
        </p:nvSpPr>
        <p:spPr bwMode="auto">
          <a:xfrm>
            <a:off x="2843213" y="1557338"/>
            <a:ext cx="31956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LA UNIDAD EN LA CRUZ</a:t>
            </a:r>
            <a:endParaRPr lang="en-US" altLang="es-419" sz="2000">
              <a:solidFill>
                <a:srgbClr val="FFCC00"/>
              </a:solidFill>
            </a:endParaRPr>
          </a:p>
        </p:txBody>
      </p:sp>
      <p:grpSp>
        <p:nvGrpSpPr>
          <p:cNvPr id="1210373" name="Group 5">
            <a:extLst>
              <a:ext uri="{FF2B5EF4-FFF2-40B4-BE49-F238E27FC236}">
                <a16:creationId xmlns:a16="http://schemas.microsoft.com/office/drawing/2014/main" id="{C72996D3-1B4F-CBED-2B90-AED2ED7E9296}"/>
              </a:ext>
            </a:extLst>
          </p:cNvPr>
          <p:cNvGrpSpPr>
            <a:grpSpLocks/>
          </p:cNvGrpSpPr>
          <p:nvPr/>
        </p:nvGrpSpPr>
        <p:grpSpPr bwMode="auto">
          <a:xfrm>
            <a:off x="468313" y="188913"/>
            <a:ext cx="4105275" cy="908050"/>
            <a:chOff x="158" y="119"/>
            <a:chExt cx="2586" cy="572"/>
          </a:xfrm>
        </p:grpSpPr>
        <p:sp>
          <p:nvSpPr>
            <p:cNvPr id="1210374" name="WordArt 6">
              <a:extLst>
                <a:ext uri="{FF2B5EF4-FFF2-40B4-BE49-F238E27FC236}">
                  <a16:creationId xmlns:a16="http://schemas.microsoft.com/office/drawing/2014/main" id="{3F1BED4B-C5CC-B597-FDF9-CD67F159EA9D}"/>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210375" name="WordArt 7">
              <a:extLst>
                <a:ext uri="{FF2B5EF4-FFF2-40B4-BE49-F238E27FC236}">
                  <a16:creationId xmlns:a16="http://schemas.microsoft.com/office/drawing/2014/main" id="{B68AAE33-7607-AD40-17BC-4934F8049F37}"/>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210376" name="WordArt 8">
              <a:extLst>
                <a:ext uri="{FF2B5EF4-FFF2-40B4-BE49-F238E27FC236}">
                  <a16:creationId xmlns:a16="http://schemas.microsoft.com/office/drawing/2014/main" id="{B5BF08D1-E5D1-5911-2E05-7F1F611FC49B}"/>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210377" name="WordArt 9">
            <a:extLst>
              <a:ext uri="{FF2B5EF4-FFF2-40B4-BE49-F238E27FC236}">
                <a16:creationId xmlns:a16="http://schemas.microsoft.com/office/drawing/2014/main" id="{9F7C48D7-5F0D-2C9C-1788-3756DCE78F2F}"/>
              </a:ext>
            </a:extLst>
          </p:cNvPr>
          <p:cNvSpPr>
            <a:spLocks noChangeArrowheads="1" noChangeShapeType="1" noTextEdit="1"/>
          </p:cNvSpPr>
          <p:nvPr/>
        </p:nvSpPr>
        <p:spPr bwMode="auto">
          <a:xfrm>
            <a:off x="4860925" y="838200"/>
            <a:ext cx="3887788"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14. Unidad en el cuerpo de Cristo</a:t>
            </a:r>
          </a:p>
        </p:txBody>
      </p:sp>
      <p:pic>
        <p:nvPicPr>
          <p:cNvPr id="1210380" name="Picture 12">
            <a:extLst>
              <a:ext uri="{FF2B5EF4-FFF2-40B4-BE49-F238E27FC236}">
                <a16:creationId xmlns:a16="http://schemas.microsoft.com/office/drawing/2014/main" id="{4B3C20E0-F70B-D510-E0DE-B01371CEB9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44675"/>
            <a:ext cx="4176713" cy="41767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12418" name="Rectangle 2">
            <a:extLst>
              <a:ext uri="{FF2B5EF4-FFF2-40B4-BE49-F238E27FC236}">
                <a16:creationId xmlns:a16="http://schemas.microsoft.com/office/drawing/2014/main" id="{29F9166F-EEFC-E62F-B24D-090870489A53}"/>
              </a:ext>
            </a:extLst>
          </p:cNvPr>
          <p:cNvSpPr>
            <a:spLocks noChangeArrowheads="1"/>
          </p:cNvSpPr>
          <p:nvPr/>
        </p:nvSpPr>
        <p:spPr bwMode="auto">
          <a:xfrm>
            <a:off x="611188" y="2060575"/>
            <a:ext cx="8064500"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La visión estrecha del hombre tiende a separar a los seres humanos. La cruz disipa la ceguera humana y coloca el precio divino en los seres humanos. Muestra que ninguno carece de valor. Todos son amados. Si cristo los ama nosotros también debemos hacerlo.</a:t>
            </a:r>
            <a:endParaRPr lang="en-US" altLang="es-419"/>
          </a:p>
        </p:txBody>
      </p:sp>
      <p:sp>
        <p:nvSpPr>
          <p:cNvPr id="1212419" name="Rectangle 3">
            <a:extLst>
              <a:ext uri="{FF2B5EF4-FFF2-40B4-BE49-F238E27FC236}">
                <a16:creationId xmlns:a16="http://schemas.microsoft.com/office/drawing/2014/main" id="{FD419882-2363-CEE4-38E7-276687F5ABBC}"/>
              </a:ext>
            </a:extLst>
          </p:cNvPr>
          <p:cNvSpPr>
            <a:spLocks noChangeArrowheads="1"/>
          </p:cNvSpPr>
          <p:nvPr/>
        </p:nvSpPr>
        <p:spPr bwMode="auto">
          <a:xfrm>
            <a:off x="2627313" y="1628775"/>
            <a:ext cx="3365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LA UNIDAD EN EL ACRUZ</a:t>
            </a:r>
            <a:endParaRPr lang="en-US" altLang="es-419" sz="2000">
              <a:solidFill>
                <a:srgbClr val="FFCC00"/>
              </a:solidFill>
            </a:endParaRPr>
          </a:p>
        </p:txBody>
      </p:sp>
      <p:sp>
        <p:nvSpPr>
          <p:cNvPr id="1212420" name="Rectangle 4">
            <a:extLst>
              <a:ext uri="{FF2B5EF4-FFF2-40B4-BE49-F238E27FC236}">
                <a16:creationId xmlns:a16="http://schemas.microsoft.com/office/drawing/2014/main" id="{F1FB78BE-B5BD-CD00-A030-8A2026F463D4}"/>
              </a:ext>
            </a:extLst>
          </p:cNvPr>
          <p:cNvSpPr>
            <a:spLocks noChangeArrowheads="1"/>
          </p:cNvSpPr>
          <p:nvPr/>
        </p:nvSpPr>
        <p:spPr bwMode="auto">
          <a:xfrm>
            <a:off x="688975" y="3789363"/>
            <a:ext cx="7970838" cy="1766887"/>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El calvario significa: “  sobrellevad los unos las cargas de los otros” (Gal 6:2)Cristo llevo la carga completa de  la humanidad, la cual oprimio su vida hasta la muerte, de modo que pudiera concedernos vida a nosotros, y libertarnos para que nos pudiese ayudar mutuamente.</a:t>
            </a:r>
            <a:r>
              <a:rPr lang="es-MX" altLang="es-419">
                <a:effectLst>
                  <a:outerShdw blurRad="38100" dist="38100" dir="2700000" algn="tl">
                    <a:srgbClr val="C0C0C0"/>
                  </a:outerShdw>
                </a:effectLst>
              </a:rPr>
              <a:t> </a:t>
            </a:r>
          </a:p>
        </p:txBody>
      </p:sp>
      <p:grpSp>
        <p:nvGrpSpPr>
          <p:cNvPr id="1212423" name="Group 7">
            <a:extLst>
              <a:ext uri="{FF2B5EF4-FFF2-40B4-BE49-F238E27FC236}">
                <a16:creationId xmlns:a16="http://schemas.microsoft.com/office/drawing/2014/main" id="{B8888372-B654-6DA5-29C8-C3668CB50DFB}"/>
              </a:ext>
            </a:extLst>
          </p:cNvPr>
          <p:cNvGrpSpPr>
            <a:grpSpLocks/>
          </p:cNvGrpSpPr>
          <p:nvPr/>
        </p:nvGrpSpPr>
        <p:grpSpPr bwMode="auto">
          <a:xfrm>
            <a:off x="468313" y="188913"/>
            <a:ext cx="4105275" cy="908050"/>
            <a:chOff x="158" y="119"/>
            <a:chExt cx="2586" cy="572"/>
          </a:xfrm>
        </p:grpSpPr>
        <p:sp>
          <p:nvSpPr>
            <p:cNvPr id="1212424" name="WordArt 8">
              <a:extLst>
                <a:ext uri="{FF2B5EF4-FFF2-40B4-BE49-F238E27FC236}">
                  <a16:creationId xmlns:a16="http://schemas.microsoft.com/office/drawing/2014/main" id="{67A1B4D3-8181-2DE9-BB5C-DCA055171775}"/>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212425" name="WordArt 9">
              <a:extLst>
                <a:ext uri="{FF2B5EF4-FFF2-40B4-BE49-F238E27FC236}">
                  <a16:creationId xmlns:a16="http://schemas.microsoft.com/office/drawing/2014/main" id="{234AA53E-088A-D3C2-5F55-BCAA94F67FDF}"/>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212426" name="WordArt 10">
              <a:extLst>
                <a:ext uri="{FF2B5EF4-FFF2-40B4-BE49-F238E27FC236}">
                  <a16:creationId xmlns:a16="http://schemas.microsoft.com/office/drawing/2014/main" id="{380A8F7B-ECCC-3871-AA34-EC26AF042D38}"/>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212427" name="WordArt 11">
            <a:extLst>
              <a:ext uri="{FF2B5EF4-FFF2-40B4-BE49-F238E27FC236}">
                <a16:creationId xmlns:a16="http://schemas.microsoft.com/office/drawing/2014/main" id="{D4B6ED24-C359-6F31-0BE8-1206C4A7ED05}"/>
              </a:ext>
            </a:extLst>
          </p:cNvPr>
          <p:cNvSpPr>
            <a:spLocks noChangeArrowheads="1" noChangeShapeType="1" noTextEdit="1"/>
          </p:cNvSpPr>
          <p:nvPr/>
        </p:nvSpPr>
        <p:spPr bwMode="auto">
          <a:xfrm>
            <a:off x="4860925" y="838200"/>
            <a:ext cx="3887788"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14. Unidad en el cuerpo de Cristo</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64610" name="Rectangle 2">
            <a:extLst>
              <a:ext uri="{FF2B5EF4-FFF2-40B4-BE49-F238E27FC236}">
                <a16:creationId xmlns:a16="http://schemas.microsoft.com/office/drawing/2014/main" id="{EAC31083-0EE0-D75D-FDB5-F8E36C286915}"/>
              </a:ext>
            </a:extLst>
          </p:cNvPr>
          <p:cNvSpPr>
            <a:spLocks noChangeArrowheads="1"/>
          </p:cNvSpPr>
          <p:nvPr/>
        </p:nvSpPr>
        <p:spPr bwMode="auto">
          <a:xfrm>
            <a:off x="2627313" y="2311400"/>
            <a:ext cx="6084887" cy="1096963"/>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La unidad no sucede automáticamente. Los creyentes deben dar ciertos pasos para obtenerla.</a:t>
            </a:r>
            <a:endParaRPr lang="en-US" altLang="es-419"/>
          </a:p>
        </p:txBody>
      </p:sp>
      <p:sp>
        <p:nvSpPr>
          <p:cNvPr id="964611" name="Rectangle 3">
            <a:extLst>
              <a:ext uri="{FF2B5EF4-FFF2-40B4-BE49-F238E27FC236}">
                <a16:creationId xmlns:a16="http://schemas.microsoft.com/office/drawing/2014/main" id="{7DAE6E7D-4497-CDF4-89F3-0BD095C4F8BF}"/>
              </a:ext>
            </a:extLst>
          </p:cNvPr>
          <p:cNvSpPr>
            <a:spLocks noChangeArrowheads="1"/>
          </p:cNvSpPr>
          <p:nvPr/>
        </p:nvSpPr>
        <p:spPr bwMode="auto">
          <a:xfrm>
            <a:off x="2771775" y="1700213"/>
            <a:ext cx="3421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PASOS HACIA LA UNIDAD</a:t>
            </a:r>
            <a:endParaRPr lang="en-US" altLang="es-419" sz="2000">
              <a:solidFill>
                <a:srgbClr val="FFCC00"/>
              </a:solidFill>
            </a:endParaRPr>
          </a:p>
        </p:txBody>
      </p:sp>
      <p:sp>
        <p:nvSpPr>
          <p:cNvPr id="964612" name="Rectangle 4">
            <a:extLst>
              <a:ext uri="{FF2B5EF4-FFF2-40B4-BE49-F238E27FC236}">
                <a16:creationId xmlns:a16="http://schemas.microsoft.com/office/drawing/2014/main" id="{738030E2-0BDE-A65B-3EAA-9493F8608A8D}"/>
              </a:ext>
            </a:extLst>
          </p:cNvPr>
          <p:cNvSpPr>
            <a:spLocks noChangeArrowheads="1"/>
          </p:cNvSpPr>
          <p:nvPr/>
        </p:nvSpPr>
        <p:spPr bwMode="auto">
          <a:xfrm>
            <a:off x="2627313" y="3429000"/>
            <a:ext cx="6084887" cy="2436813"/>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Un ambiente ideal para ensayar la unidad de la iglesia lo provee el  hogar, si en hogar aprendemos a ejercer dirección sabia, bondad, gentileza, paciencia y amor con la  cruz en su centro, entonces podremos aprender la aplicación de esos principios de la iglesia.</a:t>
            </a:r>
            <a:endParaRPr lang="en-US" altLang="es-419"/>
          </a:p>
        </p:txBody>
      </p:sp>
      <p:grpSp>
        <p:nvGrpSpPr>
          <p:cNvPr id="964614" name="Group 6">
            <a:extLst>
              <a:ext uri="{FF2B5EF4-FFF2-40B4-BE49-F238E27FC236}">
                <a16:creationId xmlns:a16="http://schemas.microsoft.com/office/drawing/2014/main" id="{D88A4299-7E80-CC77-48C5-38E501B8B686}"/>
              </a:ext>
            </a:extLst>
          </p:cNvPr>
          <p:cNvGrpSpPr>
            <a:grpSpLocks/>
          </p:cNvGrpSpPr>
          <p:nvPr/>
        </p:nvGrpSpPr>
        <p:grpSpPr bwMode="auto">
          <a:xfrm>
            <a:off x="395288" y="115888"/>
            <a:ext cx="4105275" cy="908050"/>
            <a:chOff x="158" y="119"/>
            <a:chExt cx="2586" cy="572"/>
          </a:xfrm>
        </p:grpSpPr>
        <p:sp>
          <p:nvSpPr>
            <p:cNvPr id="964615" name="WordArt 7">
              <a:extLst>
                <a:ext uri="{FF2B5EF4-FFF2-40B4-BE49-F238E27FC236}">
                  <a16:creationId xmlns:a16="http://schemas.microsoft.com/office/drawing/2014/main" id="{12E3118C-3D28-A05A-D8C4-ECD7D445A935}"/>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964616" name="WordArt 8">
              <a:extLst>
                <a:ext uri="{FF2B5EF4-FFF2-40B4-BE49-F238E27FC236}">
                  <a16:creationId xmlns:a16="http://schemas.microsoft.com/office/drawing/2014/main" id="{311090D8-CC22-B90D-A00F-17F8BE3BF104}"/>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964617" name="WordArt 9">
              <a:extLst>
                <a:ext uri="{FF2B5EF4-FFF2-40B4-BE49-F238E27FC236}">
                  <a16:creationId xmlns:a16="http://schemas.microsoft.com/office/drawing/2014/main" id="{E9253434-A367-60AB-317A-6418210D965B}"/>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964618" name="WordArt 10">
            <a:extLst>
              <a:ext uri="{FF2B5EF4-FFF2-40B4-BE49-F238E27FC236}">
                <a16:creationId xmlns:a16="http://schemas.microsoft.com/office/drawing/2014/main" id="{2A61C143-1A89-A89A-4926-AD35966A0177}"/>
              </a:ext>
            </a:extLst>
          </p:cNvPr>
          <p:cNvSpPr>
            <a:spLocks noChangeArrowheads="1" noChangeShapeType="1" noTextEdit="1"/>
          </p:cNvSpPr>
          <p:nvPr/>
        </p:nvSpPr>
        <p:spPr bwMode="auto">
          <a:xfrm>
            <a:off x="4787900" y="765175"/>
            <a:ext cx="3887788"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14. Unidad en el cuerpo de Cristo</a:t>
            </a:r>
          </a:p>
        </p:txBody>
      </p:sp>
      <p:pic>
        <p:nvPicPr>
          <p:cNvPr id="964621" name="Picture 13">
            <a:extLst>
              <a:ext uri="{FF2B5EF4-FFF2-40B4-BE49-F238E27FC236}">
                <a16:creationId xmlns:a16="http://schemas.microsoft.com/office/drawing/2014/main" id="{CACEA8A5-ED32-089A-519B-FD66B06F97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989138"/>
            <a:ext cx="2655887" cy="2447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29413" name="Rectangle 5">
            <a:extLst>
              <a:ext uri="{FF2B5EF4-FFF2-40B4-BE49-F238E27FC236}">
                <a16:creationId xmlns:a16="http://schemas.microsoft.com/office/drawing/2014/main" id="{974EB628-1098-62C0-2665-9B79EB502763}"/>
              </a:ext>
            </a:extLst>
          </p:cNvPr>
          <p:cNvSpPr>
            <a:spLocks noChangeArrowheads="1"/>
          </p:cNvSpPr>
          <p:nvPr/>
        </p:nvSpPr>
        <p:spPr bwMode="auto">
          <a:xfrm>
            <a:off x="468313" y="2022475"/>
            <a:ext cx="4103687"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400"/>
              <a:t>Aun mientras el Salvador estaba en el jardín del Getsemani, su preocupación mas importante  era la unidad de su iglesia “los hombres que del mundo me diste”  (Juan 17:6). </a:t>
            </a:r>
            <a:endParaRPr lang="es-MX" altLang="es-419" sz="2400">
              <a:effectLst>
                <a:outerShdw blurRad="38100" dist="38100" dir="2700000" algn="tl">
                  <a:srgbClr val="C0C0C0"/>
                </a:outerShdw>
              </a:effectLst>
            </a:endParaRPr>
          </a:p>
        </p:txBody>
      </p:sp>
      <p:sp>
        <p:nvSpPr>
          <p:cNvPr id="529414" name="Rectangle 6">
            <a:extLst>
              <a:ext uri="{FF2B5EF4-FFF2-40B4-BE49-F238E27FC236}">
                <a16:creationId xmlns:a16="http://schemas.microsoft.com/office/drawing/2014/main" id="{7A239FCE-0B2A-0D5B-2FD5-4BF1D5791DE0}"/>
              </a:ext>
            </a:extLst>
          </p:cNvPr>
          <p:cNvSpPr>
            <a:spLocks noChangeArrowheads="1"/>
          </p:cNvSpPr>
          <p:nvPr/>
        </p:nvSpPr>
        <p:spPr bwMode="auto">
          <a:xfrm>
            <a:off x="2195513" y="1557338"/>
            <a:ext cx="47196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LA UNIDAD DEL CUERPO DE CRISTO</a:t>
            </a:r>
            <a:endParaRPr lang="en-US" altLang="es-419" sz="2000" b="0">
              <a:solidFill>
                <a:srgbClr val="FFCC00"/>
              </a:solidFill>
            </a:endParaRPr>
          </a:p>
        </p:txBody>
      </p:sp>
      <p:grpSp>
        <p:nvGrpSpPr>
          <p:cNvPr id="529416" name="Group 8">
            <a:extLst>
              <a:ext uri="{FF2B5EF4-FFF2-40B4-BE49-F238E27FC236}">
                <a16:creationId xmlns:a16="http://schemas.microsoft.com/office/drawing/2014/main" id="{E214FE03-0315-B836-D3B6-1D1653FE7910}"/>
              </a:ext>
            </a:extLst>
          </p:cNvPr>
          <p:cNvGrpSpPr>
            <a:grpSpLocks/>
          </p:cNvGrpSpPr>
          <p:nvPr/>
        </p:nvGrpSpPr>
        <p:grpSpPr bwMode="auto">
          <a:xfrm>
            <a:off x="395288" y="115888"/>
            <a:ext cx="4105275" cy="908050"/>
            <a:chOff x="158" y="119"/>
            <a:chExt cx="2586" cy="572"/>
          </a:xfrm>
        </p:grpSpPr>
        <p:sp>
          <p:nvSpPr>
            <p:cNvPr id="529417" name="WordArt 9">
              <a:extLst>
                <a:ext uri="{FF2B5EF4-FFF2-40B4-BE49-F238E27FC236}">
                  <a16:creationId xmlns:a16="http://schemas.microsoft.com/office/drawing/2014/main" id="{77285EA5-0AA1-B4A9-7ECD-6F77444D8306}"/>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529418" name="WordArt 10">
              <a:extLst>
                <a:ext uri="{FF2B5EF4-FFF2-40B4-BE49-F238E27FC236}">
                  <a16:creationId xmlns:a16="http://schemas.microsoft.com/office/drawing/2014/main" id="{5377A285-5C46-1B72-2FB7-C45CD2202811}"/>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529419" name="WordArt 11">
              <a:extLst>
                <a:ext uri="{FF2B5EF4-FFF2-40B4-BE49-F238E27FC236}">
                  <a16:creationId xmlns:a16="http://schemas.microsoft.com/office/drawing/2014/main" id="{3D8468C7-CB99-5A62-D2A6-F2684D75696F}"/>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529420" name="WordArt 12">
            <a:extLst>
              <a:ext uri="{FF2B5EF4-FFF2-40B4-BE49-F238E27FC236}">
                <a16:creationId xmlns:a16="http://schemas.microsoft.com/office/drawing/2014/main" id="{953350AC-AADF-CBD6-A743-15D7F7E4F129}"/>
              </a:ext>
            </a:extLst>
          </p:cNvPr>
          <p:cNvSpPr>
            <a:spLocks noChangeArrowheads="1" noChangeShapeType="1" noTextEdit="1"/>
          </p:cNvSpPr>
          <p:nvPr/>
        </p:nvSpPr>
        <p:spPr bwMode="auto">
          <a:xfrm>
            <a:off x="4787900" y="765175"/>
            <a:ext cx="3887788"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14. Unidad en el cuerpo de Cristo</a:t>
            </a:r>
          </a:p>
        </p:txBody>
      </p:sp>
      <p:pic>
        <p:nvPicPr>
          <p:cNvPr id="529423" name="Picture 15">
            <a:extLst>
              <a:ext uri="{FF2B5EF4-FFF2-40B4-BE49-F238E27FC236}">
                <a16:creationId xmlns:a16="http://schemas.microsoft.com/office/drawing/2014/main" id="{CE109CA1-9EC6-3F39-D370-B44654D163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2060575"/>
            <a:ext cx="4967287" cy="3313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14466" name="Rectangle 2">
            <a:extLst>
              <a:ext uri="{FF2B5EF4-FFF2-40B4-BE49-F238E27FC236}">
                <a16:creationId xmlns:a16="http://schemas.microsoft.com/office/drawing/2014/main" id="{7EF71A01-F8DF-83D6-1699-19AEBB624BA8}"/>
              </a:ext>
            </a:extLst>
          </p:cNvPr>
          <p:cNvSpPr>
            <a:spLocks noChangeArrowheads="1"/>
          </p:cNvSpPr>
          <p:nvPr/>
        </p:nvSpPr>
        <p:spPr bwMode="auto">
          <a:xfrm>
            <a:off x="179388" y="2006600"/>
            <a:ext cx="6192837"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ckThin">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Nunca lograremos obtener unidad a menos que trabajemos concienzudamente por lograrla. Y nunca podemos sentirnos complacidos y considerar que ya la hemos logrado. Debemos orar cada día por unidad, y cultivarla cuidadosamente.</a:t>
            </a:r>
            <a:endParaRPr lang="en-US" altLang="es-419"/>
          </a:p>
        </p:txBody>
      </p:sp>
      <p:sp>
        <p:nvSpPr>
          <p:cNvPr id="1214467" name="Rectangle 3">
            <a:extLst>
              <a:ext uri="{FF2B5EF4-FFF2-40B4-BE49-F238E27FC236}">
                <a16:creationId xmlns:a16="http://schemas.microsoft.com/office/drawing/2014/main" id="{715407E6-890C-C850-337B-23CA14BBD72E}"/>
              </a:ext>
            </a:extLst>
          </p:cNvPr>
          <p:cNvSpPr>
            <a:spLocks noChangeArrowheads="1"/>
          </p:cNvSpPr>
          <p:nvPr/>
        </p:nvSpPr>
        <p:spPr bwMode="auto">
          <a:xfrm>
            <a:off x="179388" y="4457700"/>
            <a:ext cx="6192837" cy="143192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Hablemos de la unidad y oremos por que la oración de Cristo se cumplida. Al hacer eso, podemos desarrollar la unidad y armonía que Dios desea que tengamos.</a:t>
            </a:r>
            <a:endParaRPr lang="en-US" altLang="es-419"/>
          </a:p>
        </p:txBody>
      </p:sp>
      <p:grpSp>
        <p:nvGrpSpPr>
          <p:cNvPr id="1214470" name="Group 6">
            <a:extLst>
              <a:ext uri="{FF2B5EF4-FFF2-40B4-BE49-F238E27FC236}">
                <a16:creationId xmlns:a16="http://schemas.microsoft.com/office/drawing/2014/main" id="{33CD774F-35EB-E5CE-2928-099CF663AD29}"/>
              </a:ext>
            </a:extLst>
          </p:cNvPr>
          <p:cNvGrpSpPr>
            <a:grpSpLocks/>
          </p:cNvGrpSpPr>
          <p:nvPr/>
        </p:nvGrpSpPr>
        <p:grpSpPr bwMode="auto">
          <a:xfrm>
            <a:off x="539750" y="188913"/>
            <a:ext cx="4105275" cy="908050"/>
            <a:chOff x="158" y="119"/>
            <a:chExt cx="2586" cy="572"/>
          </a:xfrm>
        </p:grpSpPr>
        <p:sp>
          <p:nvSpPr>
            <p:cNvPr id="1214471" name="WordArt 7">
              <a:extLst>
                <a:ext uri="{FF2B5EF4-FFF2-40B4-BE49-F238E27FC236}">
                  <a16:creationId xmlns:a16="http://schemas.microsoft.com/office/drawing/2014/main" id="{D2131996-0F91-2FDB-1897-50B40A7F5C03}"/>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214472" name="WordArt 8">
              <a:extLst>
                <a:ext uri="{FF2B5EF4-FFF2-40B4-BE49-F238E27FC236}">
                  <a16:creationId xmlns:a16="http://schemas.microsoft.com/office/drawing/2014/main" id="{C93D7E43-B80D-2457-FC38-60CBFEAF040D}"/>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214473" name="WordArt 9">
              <a:extLst>
                <a:ext uri="{FF2B5EF4-FFF2-40B4-BE49-F238E27FC236}">
                  <a16:creationId xmlns:a16="http://schemas.microsoft.com/office/drawing/2014/main" id="{7A23F977-D85B-59DB-5388-ED7840768B6B}"/>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214474" name="WordArt 10">
            <a:extLst>
              <a:ext uri="{FF2B5EF4-FFF2-40B4-BE49-F238E27FC236}">
                <a16:creationId xmlns:a16="http://schemas.microsoft.com/office/drawing/2014/main" id="{733A2FCC-4F74-984C-3EC5-428F5C043C25}"/>
              </a:ext>
            </a:extLst>
          </p:cNvPr>
          <p:cNvSpPr>
            <a:spLocks noChangeArrowheads="1" noChangeShapeType="1" noTextEdit="1"/>
          </p:cNvSpPr>
          <p:nvPr/>
        </p:nvSpPr>
        <p:spPr bwMode="auto">
          <a:xfrm>
            <a:off x="4932363" y="838200"/>
            <a:ext cx="3887787"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14. Unidad en el cuerpo de Cristo</a:t>
            </a:r>
          </a:p>
        </p:txBody>
      </p:sp>
      <p:pic>
        <p:nvPicPr>
          <p:cNvPr id="1214477" name="Picture 13">
            <a:extLst>
              <a:ext uri="{FF2B5EF4-FFF2-40B4-BE49-F238E27FC236}">
                <a16:creationId xmlns:a16="http://schemas.microsoft.com/office/drawing/2014/main" id="{6EB69220-8D47-BC08-56BA-C421432B48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113" y="2708275"/>
            <a:ext cx="2655887" cy="2447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13442" name="Rectangle 2">
            <a:extLst>
              <a:ext uri="{FF2B5EF4-FFF2-40B4-BE49-F238E27FC236}">
                <a16:creationId xmlns:a16="http://schemas.microsoft.com/office/drawing/2014/main" id="{BACFBE81-83C6-FB44-6238-DDEB51D60350}"/>
              </a:ext>
            </a:extLst>
          </p:cNvPr>
          <p:cNvSpPr>
            <a:spLocks noChangeArrowheads="1"/>
          </p:cNvSpPr>
          <p:nvPr/>
        </p:nvSpPr>
        <p:spPr bwMode="auto">
          <a:xfrm>
            <a:off x="395288" y="2382838"/>
            <a:ext cx="4211637" cy="176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La iglesia no experimentaría la unidad, hasta que actuando como un solo hombre se empeñe en la proclamación del evangelio de Jesucristo.</a:t>
            </a:r>
            <a:endParaRPr lang="en-US" altLang="es-419"/>
          </a:p>
        </p:txBody>
      </p:sp>
      <p:sp>
        <p:nvSpPr>
          <p:cNvPr id="1213443" name="Rectangle 3">
            <a:extLst>
              <a:ext uri="{FF2B5EF4-FFF2-40B4-BE49-F238E27FC236}">
                <a16:creationId xmlns:a16="http://schemas.microsoft.com/office/drawing/2014/main" id="{68FB13F8-0956-78AE-CC39-E0A4920687A3}"/>
              </a:ext>
            </a:extLst>
          </p:cNvPr>
          <p:cNvSpPr>
            <a:spLocks noChangeArrowheads="1"/>
          </p:cNvSpPr>
          <p:nvPr/>
        </p:nvSpPr>
        <p:spPr bwMode="auto">
          <a:xfrm>
            <a:off x="1476375" y="1700213"/>
            <a:ext cx="652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TRABAJEMOS UNIDOS HACIA UN BLANCO COMUN</a:t>
            </a:r>
            <a:endParaRPr lang="en-US" altLang="es-419" sz="2000">
              <a:solidFill>
                <a:srgbClr val="FFCC00"/>
              </a:solidFill>
            </a:endParaRPr>
          </a:p>
        </p:txBody>
      </p:sp>
      <p:sp>
        <p:nvSpPr>
          <p:cNvPr id="1213445" name="Rectangle 5">
            <a:extLst>
              <a:ext uri="{FF2B5EF4-FFF2-40B4-BE49-F238E27FC236}">
                <a16:creationId xmlns:a16="http://schemas.microsoft.com/office/drawing/2014/main" id="{929C93B3-D25D-D0BB-EBD3-F33081E54707}"/>
              </a:ext>
            </a:extLst>
          </p:cNvPr>
          <p:cNvSpPr>
            <a:spLocks noChangeArrowheads="1"/>
          </p:cNvSpPr>
          <p:nvPr/>
        </p:nvSpPr>
        <p:spPr bwMode="auto">
          <a:xfrm>
            <a:off x="323850" y="4295775"/>
            <a:ext cx="84232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En su ministerio, Cristo unió la restauración del alma con la restauración del cuerpo. Cuando envió a sus discípulos en su misión, insistió en un énfasis similar: la predicción y el saneamiento ( Luc. 9: 2; 10:9)</a:t>
            </a:r>
            <a:endParaRPr lang="en-US" altLang="es-419"/>
          </a:p>
        </p:txBody>
      </p:sp>
      <p:grpSp>
        <p:nvGrpSpPr>
          <p:cNvPr id="1213446" name="Group 6">
            <a:extLst>
              <a:ext uri="{FF2B5EF4-FFF2-40B4-BE49-F238E27FC236}">
                <a16:creationId xmlns:a16="http://schemas.microsoft.com/office/drawing/2014/main" id="{2F6F42B1-497A-38EA-9FDB-3244F84B06B4}"/>
              </a:ext>
            </a:extLst>
          </p:cNvPr>
          <p:cNvGrpSpPr>
            <a:grpSpLocks/>
          </p:cNvGrpSpPr>
          <p:nvPr/>
        </p:nvGrpSpPr>
        <p:grpSpPr bwMode="auto">
          <a:xfrm>
            <a:off x="468313" y="115888"/>
            <a:ext cx="4105275" cy="908050"/>
            <a:chOff x="158" y="119"/>
            <a:chExt cx="2586" cy="572"/>
          </a:xfrm>
        </p:grpSpPr>
        <p:sp>
          <p:nvSpPr>
            <p:cNvPr id="1213447" name="WordArt 7">
              <a:extLst>
                <a:ext uri="{FF2B5EF4-FFF2-40B4-BE49-F238E27FC236}">
                  <a16:creationId xmlns:a16="http://schemas.microsoft.com/office/drawing/2014/main" id="{510B53AB-985E-A17D-B400-B3E15B1883BF}"/>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213448" name="WordArt 8">
              <a:extLst>
                <a:ext uri="{FF2B5EF4-FFF2-40B4-BE49-F238E27FC236}">
                  <a16:creationId xmlns:a16="http://schemas.microsoft.com/office/drawing/2014/main" id="{2FDBB166-FFC4-DCC3-62E6-2793EEE88EDE}"/>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213449" name="WordArt 9">
              <a:extLst>
                <a:ext uri="{FF2B5EF4-FFF2-40B4-BE49-F238E27FC236}">
                  <a16:creationId xmlns:a16="http://schemas.microsoft.com/office/drawing/2014/main" id="{E754471A-1C37-A279-9152-59BA7655E3DA}"/>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213450" name="WordArt 10">
            <a:extLst>
              <a:ext uri="{FF2B5EF4-FFF2-40B4-BE49-F238E27FC236}">
                <a16:creationId xmlns:a16="http://schemas.microsoft.com/office/drawing/2014/main" id="{2B103180-C683-B8FB-756A-B54212F16A6D}"/>
              </a:ext>
            </a:extLst>
          </p:cNvPr>
          <p:cNvSpPr>
            <a:spLocks noChangeArrowheads="1" noChangeShapeType="1" noTextEdit="1"/>
          </p:cNvSpPr>
          <p:nvPr/>
        </p:nvSpPr>
        <p:spPr bwMode="auto">
          <a:xfrm>
            <a:off x="4860925" y="765175"/>
            <a:ext cx="3887788"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14. Unidad en el cuerpo de Cristo</a:t>
            </a:r>
          </a:p>
        </p:txBody>
      </p:sp>
      <p:pic>
        <p:nvPicPr>
          <p:cNvPr id="1213453" name="Picture 13">
            <a:extLst>
              <a:ext uri="{FF2B5EF4-FFF2-40B4-BE49-F238E27FC236}">
                <a16:creationId xmlns:a16="http://schemas.microsoft.com/office/drawing/2014/main" id="{63269BEE-61C3-A8B7-4C88-F725CC4AF4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2060575"/>
            <a:ext cx="2655887" cy="2447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49634" name="Rectangle 2">
            <a:extLst>
              <a:ext uri="{FF2B5EF4-FFF2-40B4-BE49-F238E27FC236}">
                <a16:creationId xmlns:a16="http://schemas.microsoft.com/office/drawing/2014/main" id="{05303897-C4B5-6B60-0DD2-F3953B9CB970}"/>
              </a:ext>
            </a:extLst>
          </p:cNvPr>
          <p:cNvSpPr>
            <a:spLocks noChangeArrowheads="1"/>
          </p:cNvSpPr>
          <p:nvPr/>
        </p:nvSpPr>
        <p:spPr bwMode="auto">
          <a:xfrm>
            <a:off x="2843213" y="1922463"/>
            <a:ext cx="5978525" cy="1766887"/>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Los que están envueltos en las diversas fases de la obra de la iglesia deben cooperar estrechamente si desean impartir con poder al mundo la invitación evangélica. </a:t>
            </a:r>
          </a:p>
        </p:txBody>
      </p:sp>
      <p:sp>
        <p:nvSpPr>
          <p:cNvPr id="1349635" name="Rectangle 3">
            <a:extLst>
              <a:ext uri="{FF2B5EF4-FFF2-40B4-BE49-F238E27FC236}">
                <a16:creationId xmlns:a16="http://schemas.microsoft.com/office/drawing/2014/main" id="{C0F511DB-61BF-22DD-F9A0-2902B768859D}"/>
              </a:ext>
            </a:extLst>
          </p:cNvPr>
          <p:cNvSpPr>
            <a:spLocks noChangeArrowheads="1"/>
          </p:cNvSpPr>
          <p:nvPr/>
        </p:nvSpPr>
        <p:spPr bwMode="auto">
          <a:xfrm>
            <a:off x="2843213" y="3884613"/>
            <a:ext cx="5976937" cy="210185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Algunos piensan que la unidad implica la consolidación en procura la eficiencia . sin embargo la metáfora del cuerpo indica que cada órgano, grande o pequeño, es importante. El plan de Dios para su obra es la cooperación, no la rivalidad.</a:t>
            </a:r>
          </a:p>
        </p:txBody>
      </p:sp>
      <p:grpSp>
        <p:nvGrpSpPr>
          <p:cNvPr id="1349638" name="Group 6">
            <a:extLst>
              <a:ext uri="{FF2B5EF4-FFF2-40B4-BE49-F238E27FC236}">
                <a16:creationId xmlns:a16="http://schemas.microsoft.com/office/drawing/2014/main" id="{37E78B9B-8557-84FA-86C3-C6E8BA89BCEE}"/>
              </a:ext>
            </a:extLst>
          </p:cNvPr>
          <p:cNvGrpSpPr>
            <a:grpSpLocks/>
          </p:cNvGrpSpPr>
          <p:nvPr/>
        </p:nvGrpSpPr>
        <p:grpSpPr bwMode="auto">
          <a:xfrm>
            <a:off x="468313" y="115888"/>
            <a:ext cx="4105275" cy="908050"/>
            <a:chOff x="158" y="119"/>
            <a:chExt cx="2586" cy="572"/>
          </a:xfrm>
        </p:grpSpPr>
        <p:sp>
          <p:nvSpPr>
            <p:cNvPr id="1349639" name="WordArt 7">
              <a:extLst>
                <a:ext uri="{FF2B5EF4-FFF2-40B4-BE49-F238E27FC236}">
                  <a16:creationId xmlns:a16="http://schemas.microsoft.com/office/drawing/2014/main" id="{8A7D492D-53F2-745B-F5C9-06E2770BED41}"/>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349640" name="WordArt 8">
              <a:extLst>
                <a:ext uri="{FF2B5EF4-FFF2-40B4-BE49-F238E27FC236}">
                  <a16:creationId xmlns:a16="http://schemas.microsoft.com/office/drawing/2014/main" id="{6142EF2B-2037-956A-8468-ACBFF113884B}"/>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349641" name="WordArt 9">
              <a:extLst>
                <a:ext uri="{FF2B5EF4-FFF2-40B4-BE49-F238E27FC236}">
                  <a16:creationId xmlns:a16="http://schemas.microsoft.com/office/drawing/2014/main" id="{90939D13-4F6C-8C75-D0E7-B62D1988EC62}"/>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349642" name="WordArt 10">
            <a:extLst>
              <a:ext uri="{FF2B5EF4-FFF2-40B4-BE49-F238E27FC236}">
                <a16:creationId xmlns:a16="http://schemas.microsoft.com/office/drawing/2014/main" id="{128D78CD-0546-4152-6098-1161512DF12E}"/>
              </a:ext>
            </a:extLst>
          </p:cNvPr>
          <p:cNvSpPr>
            <a:spLocks noChangeArrowheads="1" noChangeShapeType="1" noTextEdit="1"/>
          </p:cNvSpPr>
          <p:nvPr/>
        </p:nvSpPr>
        <p:spPr bwMode="auto">
          <a:xfrm>
            <a:off x="4860925" y="765175"/>
            <a:ext cx="3887788"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14. Unidad en el cuerpo de Cristo</a:t>
            </a:r>
          </a:p>
        </p:txBody>
      </p:sp>
      <p:pic>
        <p:nvPicPr>
          <p:cNvPr id="1349645" name="Picture 13">
            <a:extLst>
              <a:ext uri="{FF2B5EF4-FFF2-40B4-BE49-F238E27FC236}">
                <a16:creationId xmlns:a16="http://schemas.microsoft.com/office/drawing/2014/main" id="{0BEC6AAB-FA85-2F9D-93CF-F630FCCA71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349500"/>
            <a:ext cx="2655888" cy="2447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63586" name="Rectangle 2">
            <a:extLst>
              <a:ext uri="{FF2B5EF4-FFF2-40B4-BE49-F238E27FC236}">
                <a16:creationId xmlns:a16="http://schemas.microsoft.com/office/drawing/2014/main" id="{2DA16C81-1C37-2F36-803F-F65B5F7570BD}"/>
              </a:ext>
            </a:extLst>
          </p:cNvPr>
          <p:cNvSpPr>
            <a:spLocks noChangeArrowheads="1"/>
          </p:cNvSpPr>
          <p:nvPr/>
        </p:nvSpPr>
        <p:spPr bwMode="auto">
          <a:xfrm>
            <a:off x="682625" y="2122488"/>
            <a:ext cx="7345363"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Una iglesia que no exhibe verdadera unidad a menos que se halle activamente envuelta en el fortalecimiento de la obra de Dios en todo lugar del mundo. la iglesia debe hacer todo lo que esta de su parte con el fin de evitar aislamiento nacional, cultural, o regional.</a:t>
            </a:r>
            <a:endParaRPr lang="en-US" altLang="es-419"/>
          </a:p>
        </p:txBody>
      </p:sp>
      <p:sp>
        <p:nvSpPr>
          <p:cNvPr id="963587" name="Rectangle 3">
            <a:extLst>
              <a:ext uri="{FF2B5EF4-FFF2-40B4-BE49-F238E27FC236}">
                <a16:creationId xmlns:a16="http://schemas.microsoft.com/office/drawing/2014/main" id="{E8917C42-9A81-4F07-EBA3-7FA23CA5D5EE}"/>
              </a:ext>
            </a:extLst>
          </p:cNvPr>
          <p:cNvSpPr>
            <a:spLocks noChangeArrowheads="1"/>
          </p:cNvSpPr>
          <p:nvPr/>
        </p:nvSpPr>
        <p:spPr bwMode="auto">
          <a:xfrm>
            <a:off x="1042988" y="1557338"/>
            <a:ext cx="7181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HAY QUE DESARROLLARR UNA PERSPECTIVA GLOBAL</a:t>
            </a:r>
            <a:endParaRPr lang="en-US" altLang="es-419" sz="2000">
              <a:solidFill>
                <a:srgbClr val="FFCC00"/>
              </a:solidFill>
            </a:endParaRPr>
          </a:p>
        </p:txBody>
      </p:sp>
      <p:sp>
        <p:nvSpPr>
          <p:cNvPr id="963589" name="Rectangle 5">
            <a:extLst>
              <a:ext uri="{FF2B5EF4-FFF2-40B4-BE49-F238E27FC236}">
                <a16:creationId xmlns:a16="http://schemas.microsoft.com/office/drawing/2014/main" id="{8B630A61-FBE6-F68B-F55F-5BE087744EC3}"/>
              </a:ext>
            </a:extLst>
          </p:cNvPr>
          <p:cNvSpPr>
            <a:spLocks noChangeArrowheads="1"/>
          </p:cNvSpPr>
          <p:nvPr/>
        </p:nvSpPr>
        <p:spPr bwMode="auto">
          <a:xfrm>
            <a:off x="682625" y="4360863"/>
            <a:ext cx="7254875" cy="1766887"/>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Los creyentes de diversas nacionalidades deben mezclarse y servir juntos.</a:t>
            </a:r>
            <a:endParaRPr lang="en-US" altLang="es-419"/>
          </a:p>
          <a:p>
            <a:r>
              <a:rPr lang="es-MX" altLang="es-419"/>
              <a:t>La iglesia debe cuidar de no cultivar interés nacionales separados, lo cual dañaría su avance unido y mundial.</a:t>
            </a:r>
            <a:endParaRPr lang="en-US" altLang="es-419"/>
          </a:p>
        </p:txBody>
      </p:sp>
      <p:grpSp>
        <p:nvGrpSpPr>
          <p:cNvPr id="963590" name="Group 6">
            <a:extLst>
              <a:ext uri="{FF2B5EF4-FFF2-40B4-BE49-F238E27FC236}">
                <a16:creationId xmlns:a16="http://schemas.microsoft.com/office/drawing/2014/main" id="{0D4517DC-9331-674A-BEEA-2A2C9922ABCE}"/>
              </a:ext>
            </a:extLst>
          </p:cNvPr>
          <p:cNvGrpSpPr>
            <a:grpSpLocks/>
          </p:cNvGrpSpPr>
          <p:nvPr/>
        </p:nvGrpSpPr>
        <p:grpSpPr bwMode="auto">
          <a:xfrm>
            <a:off x="468313" y="188913"/>
            <a:ext cx="4105275" cy="908050"/>
            <a:chOff x="158" y="119"/>
            <a:chExt cx="2586" cy="572"/>
          </a:xfrm>
        </p:grpSpPr>
        <p:sp>
          <p:nvSpPr>
            <p:cNvPr id="963591" name="WordArt 7">
              <a:extLst>
                <a:ext uri="{FF2B5EF4-FFF2-40B4-BE49-F238E27FC236}">
                  <a16:creationId xmlns:a16="http://schemas.microsoft.com/office/drawing/2014/main" id="{4996FF19-24A4-7D3F-018B-1F50E29A1B1C}"/>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963592" name="WordArt 8">
              <a:extLst>
                <a:ext uri="{FF2B5EF4-FFF2-40B4-BE49-F238E27FC236}">
                  <a16:creationId xmlns:a16="http://schemas.microsoft.com/office/drawing/2014/main" id="{B99224EA-84E0-25F6-8D1C-A0ABF8FA37A2}"/>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963593" name="WordArt 9">
              <a:extLst>
                <a:ext uri="{FF2B5EF4-FFF2-40B4-BE49-F238E27FC236}">
                  <a16:creationId xmlns:a16="http://schemas.microsoft.com/office/drawing/2014/main" id="{4C432972-513A-1C09-09DD-EAEE43CD9049}"/>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963594" name="WordArt 10">
            <a:extLst>
              <a:ext uri="{FF2B5EF4-FFF2-40B4-BE49-F238E27FC236}">
                <a16:creationId xmlns:a16="http://schemas.microsoft.com/office/drawing/2014/main" id="{98543FFB-F80D-E248-8BC1-E34A00D43531}"/>
              </a:ext>
            </a:extLst>
          </p:cNvPr>
          <p:cNvSpPr>
            <a:spLocks noChangeArrowheads="1" noChangeShapeType="1" noTextEdit="1"/>
          </p:cNvSpPr>
          <p:nvPr/>
        </p:nvSpPr>
        <p:spPr bwMode="auto">
          <a:xfrm>
            <a:off x="4860925" y="838200"/>
            <a:ext cx="3887788"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14. Unidad en el cuerpo de Cristo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15491" name="Rectangle 3">
            <a:extLst>
              <a:ext uri="{FF2B5EF4-FFF2-40B4-BE49-F238E27FC236}">
                <a16:creationId xmlns:a16="http://schemas.microsoft.com/office/drawing/2014/main" id="{118333FF-C9C5-85F3-44B5-3B138D979158}"/>
              </a:ext>
            </a:extLst>
          </p:cNvPr>
          <p:cNvSpPr>
            <a:spLocks noChangeArrowheads="1"/>
          </p:cNvSpPr>
          <p:nvPr/>
        </p:nvSpPr>
        <p:spPr bwMode="auto">
          <a:xfrm>
            <a:off x="2195513" y="1700213"/>
            <a:ext cx="4692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EVITENSE ACTITUDES QUE DIVIDEN</a:t>
            </a:r>
            <a:endParaRPr lang="en-US" altLang="es-419" sz="2000">
              <a:solidFill>
                <a:srgbClr val="FFCC00"/>
              </a:solidFill>
            </a:endParaRPr>
          </a:p>
        </p:txBody>
      </p:sp>
      <p:sp>
        <p:nvSpPr>
          <p:cNvPr id="1215493" name="Rectangle 5">
            <a:extLst>
              <a:ext uri="{FF2B5EF4-FFF2-40B4-BE49-F238E27FC236}">
                <a16:creationId xmlns:a16="http://schemas.microsoft.com/office/drawing/2014/main" id="{4C4DDA87-2E73-1A2B-7FAA-FED8E6338BC3}"/>
              </a:ext>
            </a:extLst>
          </p:cNvPr>
          <p:cNvSpPr>
            <a:spLocks noChangeArrowheads="1"/>
          </p:cNvSpPr>
          <p:nvPr/>
        </p:nvSpPr>
        <p:spPr bwMode="auto">
          <a:xfrm>
            <a:off x="3708400" y="2524125"/>
            <a:ext cx="5294313" cy="2436813"/>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Una nueva mirada al don de Dios en cristo en el calvario, puede renovar el amor de los unos para con los otros ( 1 Juan 4: 9-11) la gracia de Dios, es impartida por el Espiritu Santo, puede subyugar esas fuentes de desunion el el corazón natural.</a:t>
            </a:r>
            <a:endParaRPr lang="en-US" altLang="es-419"/>
          </a:p>
        </p:txBody>
      </p:sp>
      <p:grpSp>
        <p:nvGrpSpPr>
          <p:cNvPr id="1215494" name="Group 6">
            <a:extLst>
              <a:ext uri="{FF2B5EF4-FFF2-40B4-BE49-F238E27FC236}">
                <a16:creationId xmlns:a16="http://schemas.microsoft.com/office/drawing/2014/main" id="{B854660C-F25F-16DD-1BE0-12B2AB22BB74}"/>
              </a:ext>
            </a:extLst>
          </p:cNvPr>
          <p:cNvGrpSpPr>
            <a:grpSpLocks/>
          </p:cNvGrpSpPr>
          <p:nvPr/>
        </p:nvGrpSpPr>
        <p:grpSpPr bwMode="auto">
          <a:xfrm>
            <a:off x="468313" y="115888"/>
            <a:ext cx="4105275" cy="908050"/>
            <a:chOff x="158" y="119"/>
            <a:chExt cx="2586" cy="572"/>
          </a:xfrm>
        </p:grpSpPr>
        <p:sp>
          <p:nvSpPr>
            <p:cNvPr id="1215495" name="WordArt 7">
              <a:extLst>
                <a:ext uri="{FF2B5EF4-FFF2-40B4-BE49-F238E27FC236}">
                  <a16:creationId xmlns:a16="http://schemas.microsoft.com/office/drawing/2014/main" id="{A24DCB2F-CC77-5A42-7620-8BC27B9FC792}"/>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215496" name="WordArt 8">
              <a:extLst>
                <a:ext uri="{FF2B5EF4-FFF2-40B4-BE49-F238E27FC236}">
                  <a16:creationId xmlns:a16="http://schemas.microsoft.com/office/drawing/2014/main" id="{FD6E7E6C-94E4-E7C4-2393-BEF512B20C54}"/>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215497" name="WordArt 9">
              <a:extLst>
                <a:ext uri="{FF2B5EF4-FFF2-40B4-BE49-F238E27FC236}">
                  <a16:creationId xmlns:a16="http://schemas.microsoft.com/office/drawing/2014/main" id="{7B8B69FB-BB45-41C2-9EB5-0400CEE7D3EE}"/>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215498" name="WordArt 10">
            <a:extLst>
              <a:ext uri="{FF2B5EF4-FFF2-40B4-BE49-F238E27FC236}">
                <a16:creationId xmlns:a16="http://schemas.microsoft.com/office/drawing/2014/main" id="{05ED6659-7F55-21CE-D354-6D951A66049E}"/>
              </a:ext>
            </a:extLst>
          </p:cNvPr>
          <p:cNvSpPr>
            <a:spLocks noChangeArrowheads="1" noChangeShapeType="1" noTextEdit="1"/>
          </p:cNvSpPr>
          <p:nvPr/>
        </p:nvSpPr>
        <p:spPr bwMode="auto">
          <a:xfrm>
            <a:off x="4860925" y="765175"/>
            <a:ext cx="3887788"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14. Unidad en el cuerpo de Cristo</a:t>
            </a:r>
          </a:p>
        </p:txBody>
      </p:sp>
      <p:pic>
        <p:nvPicPr>
          <p:cNvPr id="1215501" name="Picture 13">
            <a:extLst>
              <a:ext uri="{FF2B5EF4-FFF2-40B4-BE49-F238E27FC236}">
                <a16:creationId xmlns:a16="http://schemas.microsoft.com/office/drawing/2014/main" id="{15767D29-EC11-3F18-C33E-899A041B7E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708275"/>
            <a:ext cx="2655887" cy="2447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16514" name="Rectangle 2">
            <a:extLst>
              <a:ext uri="{FF2B5EF4-FFF2-40B4-BE49-F238E27FC236}">
                <a16:creationId xmlns:a16="http://schemas.microsoft.com/office/drawing/2014/main" id="{146F7A40-65B4-D613-CA88-53EF9C767F92}"/>
              </a:ext>
            </a:extLst>
          </p:cNvPr>
          <p:cNvSpPr>
            <a:spLocks noChangeArrowheads="1"/>
          </p:cNvSpPr>
          <p:nvPr/>
        </p:nvSpPr>
        <p:spPr bwMode="auto">
          <a:xfrm>
            <a:off x="3924300" y="2219325"/>
            <a:ext cx="4679950" cy="377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ckThin">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El apóstol denuncia este favoritismo en fuerte lenguaje: “ si hacéis acepción de personas, cometéis pecado, y quedáis convictos por la ley como transgresores”(Sant. 2:9) por cuanto Dios es imparcial ( Hech. 10:34), no debiéramos mostrar deferencia a ciertos miembros de la iglesia mas que otros debido a su posición, riqueza o capacidad. </a:t>
            </a:r>
            <a:endParaRPr lang="en-US" altLang="es-419"/>
          </a:p>
        </p:txBody>
      </p:sp>
      <p:sp>
        <p:nvSpPr>
          <p:cNvPr id="1216515" name="Rectangle 3">
            <a:extLst>
              <a:ext uri="{FF2B5EF4-FFF2-40B4-BE49-F238E27FC236}">
                <a16:creationId xmlns:a16="http://schemas.microsoft.com/office/drawing/2014/main" id="{185B9750-0B42-FB3B-A6ED-00ED7929013B}"/>
              </a:ext>
            </a:extLst>
          </p:cNvPr>
          <p:cNvSpPr>
            <a:spLocks noChangeArrowheads="1"/>
          </p:cNvSpPr>
          <p:nvPr/>
        </p:nvSpPr>
        <p:spPr bwMode="auto">
          <a:xfrm>
            <a:off x="2268538" y="1628775"/>
            <a:ext cx="4692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EVITENSE ACTITUDES QUE DIVIDEN</a:t>
            </a:r>
            <a:endParaRPr lang="en-US" altLang="es-419" sz="2000">
              <a:solidFill>
                <a:srgbClr val="FFCC00"/>
              </a:solidFill>
            </a:endParaRPr>
          </a:p>
        </p:txBody>
      </p:sp>
      <p:grpSp>
        <p:nvGrpSpPr>
          <p:cNvPr id="1216517" name="Group 5">
            <a:extLst>
              <a:ext uri="{FF2B5EF4-FFF2-40B4-BE49-F238E27FC236}">
                <a16:creationId xmlns:a16="http://schemas.microsoft.com/office/drawing/2014/main" id="{1FA33A83-73E1-D9E2-220C-CF727CA0A8DC}"/>
              </a:ext>
            </a:extLst>
          </p:cNvPr>
          <p:cNvGrpSpPr>
            <a:grpSpLocks/>
          </p:cNvGrpSpPr>
          <p:nvPr/>
        </p:nvGrpSpPr>
        <p:grpSpPr bwMode="auto">
          <a:xfrm>
            <a:off x="395288" y="115888"/>
            <a:ext cx="4105275" cy="908050"/>
            <a:chOff x="158" y="119"/>
            <a:chExt cx="2586" cy="572"/>
          </a:xfrm>
        </p:grpSpPr>
        <p:sp>
          <p:nvSpPr>
            <p:cNvPr id="1216518" name="WordArt 6">
              <a:extLst>
                <a:ext uri="{FF2B5EF4-FFF2-40B4-BE49-F238E27FC236}">
                  <a16:creationId xmlns:a16="http://schemas.microsoft.com/office/drawing/2014/main" id="{11D453AE-1141-60D7-5FF7-CB175F5CD0C3}"/>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216519" name="WordArt 7">
              <a:extLst>
                <a:ext uri="{FF2B5EF4-FFF2-40B4-BE49-F238E27FC236}">
                  <a16:creationId xmlns:a16="http://schemas.microsoft.com/office/drawing/2014/main" id="{E5F3B9B7-EC66-6EF4-FFAE-CB1A8213318A}"/>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216520" name="WordArt 8">
              <a:extLst>
                <a:ext uri="{FF2B5EF4-FFF2-40B4-BE49-F238E27FC236}">
                  <a16:creationId xmlns:a16="http://schemas.microsoft.com/office/drawing/2014/main" id="{AD800803-E084-61BF-A2F1-8AB3F33859CC}"/>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216521" name="WordArt 9">
            <a:extLst>
              <a:ext uri="{FF2B5EF4-FFF2-40B4-BE49-F238E27FC236}">
                <a16:creationId xmlns:a16="http://schemas.microsoft.com/office/drawing/2014/main" id="{32C9B701-B461-9070-0DBE-032784C8B16C}"/>
              </a:ext>
            </a:extLst>
          </p:cNvPr>
          <p:cNvSpPr>
            <a:spLocks noChangeArrowheads="1" noChangeShapeType="1" noTextEdit="1"/>
          </p:cNvSpPr>
          <p:nvPr/>
        </p:nvSpPr>
        <p:spPr bwMode="auto">
          <a:xfrm>
            <a:off x="4787900" y="765175"/>
            <a:ext cx="3887788"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14. Unidad en el cuerpo de Cristo</a:t>
            </a:r>
          </a:p>
        </p:txBody>
      </p:sp>
      <p:pic>
        <p:nvPicPr>
          <p:cNvPr id="1216524" name="Picture 12">
            <a:extLst>
              <a:ext uri="{FF2B5EF4-FFF2-40B4-BE49-F238E27FC236}">
                <a16:creationId xmlns:a16="http://schemas.microsoft.com/office/drawing/2014/main" id="{3B3B7D26-2830-0658-629C-A5225F797A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133600"/>
            <a:ext cx="3160713" cy="2913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23714" name="Rectangle 2">
            <a:extLst>
              <a:ext uri="{FF2B5EF4-FFF2-40B4-BE49-F238E27FC236}">
                <a16:creationId xmlns:a16="http://schemas.microsoft.com/office/drawing/2014/main" id="{2617ED7D-394E-72DC-BA2D-A534F0CBDB06}"/>
              </a:ext>
            </a:extLst>
          </p:cNvPr>
          <p:cNvSpPr>
            <a:spLocks noChangeArrowheads="1"/>
          </p:cNvSpPr>
          <p:nvPr/>
        </p:nvSpPr>
        <p:spPr bwMode="auto">
          <a:xfrm>
            <a:off x="827088" y="2581275"/>
            <a:ext cx="7273925" cy="3109913"/>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Podemos respetarlos, pero no debemos considerarlos mas preciosos a la vista de nuestro padre celestial que el mas humilde hijo de Dios.</a:t>
            </a:r>
            <a:endParaRPr lang="en-US" altLang="es-419" sz="2000"/>
          </a:p>
          <a:p>
            <a:r>
              <a:rPr lang="es-MX" altLang="es-419" sz="2000"/>
              <a:t>Así como nuestro señor, el hijo del hombre, se convirtió en hermano de todo hijo e hija de Adán, también nosotros que somos sus seguidores, somos llamados a que unidos en  pensamiento y misión , extendamos las manos en un esfuerzo rendentivo a nuestros hermanos  y hermanas de “ toda nación, tribu, lengua y pueblo” ( Apoc. 14:6)</a:t>
            </a:r>
            <a:endParaRPr lang="en-US" altLang="es-419" sz="2000"/>
          </a:p>
          <a:p>
            <a:pPr eaLnBrk="0" hangingPunct="0"/>
            <a:endParaRPr lang="en-US" altLang="es-419" sz="1800"/>
          </a:p>
        </p:txBody>
      </p:sp>
      <p:sp>
        <p:nvSpPr>
          <p:cNvPr id="1523715" name="Rectangle 3">
            <a:extLst>
              <a:ext uri="{FF2B5EF4-FFF2-40B4-BE49-F238E27FC236}">
                <a16:creationId xmlns:a16="http://schemas.microsoft.com/office/drawing/2014/main" id="{32C77BA8-BD41-2015-84A1-7396070ABF1E}"/>
              </a:ext>
            </a:extLst>
          </p:cNvPr>
          <p:cNvSpPr>
            <a:spLocks noChangeArrowheads="1"/>
          </p:cNvSpPr>
          <p:nvPr/>
        </p:nvSpPr>
        <p:spPr bwMode="auto">
          <a:xfrm>
            <a:off x="2411413" y="1484313"/>
            <a:ext cx="4692650" cy="3968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EVITENSE ACTITUDES QUE DIVIDEN</a:t>
            </a:r>
            <a:endParaRPr lang="en-US" altLang="es-419" sz="2000">
              <a:solidFill>
                <a:srgbClr val="FFCC00"/>
              </a:solidFill>
            </a:endParaRPr>
          </a:p>
        </p:txBody>
      </p:sp>
      <p:grpSp>
        <p:nvGrpSpPr>
          <p:cNvPr id="1523717" name="Group 5">
            <a:extLst>
              <a:ext uri="{FF2B5EF4-FFF2-40B4-BE49-F238E27FC236}">
                <a16:creationId xmlns:a16="http://schemas.microsoft.com/office/drawing/2014/main" id="{2DE1AACD-0B31-BC31-0916-D6F4EBC69AC7}"/>
              </a:ext>
            </a:extLst>
          </p:cNvPr>
          <p:cNvGrpSpPr>
            <a:grpSpLocks/>
          </p:cNvGrpSpPr>
          <p:nvPr/>
        </p:nvGrpSpPr>
        <p:grpSpPr bwMode="auto">
          <a:xfrm>
            <a:off x="395288" y="188913"/>
            <a:ext cx="4105275" cy="908050"/>
            <a:chOff x="158" y="119"/>
            <a:chExt cx="2586" cy="572"/>
          </a:xfrm>
        </p:grpSpPr>
        <p:sp>
          <p:nvSpPr>
            <p:cNvPr id="1523718" name="WordArt 6">
              <a:extLst>
                <a:ext uri="{FF2B5EF4-FFF2-40B4-BE49-F238E27FC236}">
                  <a16:creationId xmlns:a16="http://schemas.microsoft.com/office/drawing/2014/main" id="{5633F41C-F9AF-6287-A081-F494194AF37F}"/>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523719" name="WordArt 7">
              <a:extLst>
                <a:ext uri="{FF2B5EF4-FFF2-40B4-BE49-F238E27FC236}">
                  <a16:creationId xmlns:a16="http://schemas.microsoft.com/office/drawing/2014/main" id="{08C738F5-C1D0-30DC-A54A-07CDAF4BABFB}"/>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23720" name="WordArt 8">
              <a:extLst>
                <a:ext uri="{FF2B5EF4-FFF2-40B4-BE49-F238E27FC236}">
                  <a16:creationId xmlns:a16="http://schemas.microsoft.com/office/drawing/2014/main" id="{F376CD27-89B3-3E0C-CE5A-1F8E5844FDAF}"/>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523721" name="WordArt 9">
            <a:extLst>
              <a:ext uri="{FF2B5EF4-FFF2-40B4-BE49-F238E27FC236}">
                <a16:creationId xmlns:a16="http://schemas.microsoft.com/office/drawing/2014/main" id="{D20E6133-F946-ECA7-52C5-AF37CDBF4C61}"/>
              </a:ext>
            </a:extLst>
          </p:cNvPr>
          <p:cNvSpPr>
            <a:spLocks noChangeArrowheads="1" noChangeShapeType="1" noTextEdit="1"/>
          </p:cNvSpPr>
          <p:nvPr/>
        </p:nvSpPr>
        <p:spPr bwMode="auto">
          <a:xfrm>
            <a:off x="4787900" y="838200"/>
            <a:ext cx="3887788"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14. Unidad en el cuerpo de Cristo</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0339" name="Rectangle 3">
            <a:extLst>
              <a:ext uri="{FF2B5EF4-FFF2-40B4-BE49-F238E27FC236}">
                <a16:creationId xmlns:a16="http://schemas.microsoft.com/office/drawing/2014/main" id="{2E0E6786-F80D-03C7-FB7E-BE9CE74F4711}"/>
              </a:ext>
            </a:extLst>
          </p:cNvPr>
          <p:cNvSpPr>
            <a:spLocks noChangeArrowheads="1"/>
          </p:cNvSpPr>
          <p:nvPr/>
        </p:nvSpPr>
        <p:spPr bwMode="auto">
          <a:xfrm>
            <a:off x="3203575" y="3716338"/>
            <a:ext cx="5472113"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 altLang="es-419" sz="2300" i="1"/>
              <a:t>(Sal. 133:1; I Cor. 12:12-14; Hechos 17:26 y 27; II Cor. 5:16 y 17; Gál. 3:27-29; Col. 3:10-15; Efes. 4:1-6; Juan 17:20-23; Santiago 2:2-9; I Juan 5:1). </a:t>
            </a:r>
          </a:p>
        </p:txBody>
      </p:sp>
      <p:sp>
        <p:nvSpPr>
          <p:cNvPr id="270372" name="WordArt 36">
            <a:extLst>
              <a:ext uri="{FF2B5EF4-FFF2-40B4-BE49-F238E27FC236}">
                <a16:creationId xmlns:a16="http://schemas.microsoft.com/office/drawing/2014/main" id="{27FD786F-93E9-94B6-69CE-2B5344C97CD6}"/>
              </a:ext>
            </a:extLst>
          </p:cNvPr>
          <p:cNvSpPr>
            <a:spLocks noChangeArrowheads="1" noChangeShapeType="1" noTextEdit="1"/>
          </p:cNvSpPr>
          <p:nvPr/>
        </p:nvSpPr>
        <p:spPr bwMode="auto">
          <a:xfrm>
            <a:off x="4500563" y="2997200"/>
            <a:ext cx="3022600" cy="43338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latin typeface="Edwardian Script ITC" panose="030303020407070D0804" pitchFamily="66" charset="0"/>
              </a:rPr>
              <a:t>Referencias bíblicas</a:t>
            </a:r>
          </a:p>
        </p:txBody>
      </p:sp>
      <p:grpSp>
        <p:nvGrpSpPr>
          <p:cNvPr id="270373" name="Group 37">
            <a:extLst>
              <a:ext uri="{FF2B5EF4-FFF2-40B4-BE49-F238E27FC236}">
                <a16:creationId xmlns:a16="http://schemas.microsoft.com/office/drawing/2014/main" id="{A44C1480-A1EA-4FDF-482E-077E15668C44}"/>
              </a:ext>
            </a:extLst>
          </p:cNvPr>
          <p:cNvGrpSpPr>
            <a:grpSpLocks/>
          </p:cNvGrpSpPr>
          <p:nvPr/>
        </p:nvGrpSpPr>
        <p:grpSpPr bwMode="auto">
          <a:xfrm>
            <a:off x="539750" y="188913"/>
            <a:ext cx="4105275" cy="908050"/>
            <a:chOff x="158" y="119"/>
            <a:chExt cx="2586" cy="572"/>
          </a:xfrm>
        </p:grpSpPr>
        <p:sp>
          <p:nvSpPr>
            <p:cNvPr id="270374" name="WordArt 38">
              <a:extLst>
                <a:ext uri="{FF2B5EF4-FFF2-40B4-BE49-F238E27FC236}">
                  <a16:creationId xmlns:a16="http://schemas.microsoft.com/office/drawing/2014/main" id="{462558B8-4F39-F2FB-C44B-4AE37F4FFAB7}"/>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270375" name="WordArt 39">
              <a:extLst>
                <a:ext uri="{FF2B5EF4-FFF2-40B4-BE49-F238E27FC236}">
                  <a16:creationId xmlns:a16="http://schemas.microsoft.com/office/drawing/2014/main" id="{CBCCB276-4136-8715-CF04-1591C57D6E70}"/>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270376" name="WordArt 40">
              <a:extLst>
                <a:ext uri="{FF2B5EF4-FFF2-40B4-BE49-F238E27FC236}">
                  <a16:creationId xmlns:a16="http://schemas.microsoft.com/office/drawing/2014/main" id="{765B945A-77E0-E4AD-9406-D2A8736BED56}"/>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270377" name="WordArt 41">
            <a:extLst>
              <a:ext uri="{FF2B5EF4-FFF2-40B4-BE49-F238E27FC236}">
                <a16:creationId xmlns:a16="http://schemas.microsoft.com/office/drawing/2014/main" id="{E21DEC06-2D49-35CD-E5C1-64674E4E9737}"/>
              </a:ext>
            </a:extLst>
          </p:cNvPr>
          <p:cNvSpPr>
            <a:spLocks noChangeArrowheads="1" noChangeShapeType="1" noTextEdit="1"/>
          </p:cNvSpPr>
          <p:nvPr/>
        </p:nvSpPr>
        <p:spPr bwMode="auto">
          <a:xfrm>
            <a:off x="4932363" y="838200"/>
            <a:ext cx="3887787"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14. Unidad en el cuerpo de Cristo</a:t>
            </a:r>
          </a:p>
        </p:txBody>
      </p:sp>
      <p:pic>
        <p:nvPicPr>
          <p:cNvPr id="270380" name="Picture 44">
            <a:extLst>
              <a:ext uri="{FF2B5EF4-FFF2-40B4-BE49-F238E27FC236}">
                <a16:creationId xmlns:a16="http://schemas.microsoft.com/office/drawing/2014/main" id="{30418AD4-28F6-F1F5-B037-62D2D535BF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12875"/>
            <a:ext cx="2919413" cy="4175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45538" name="Rectangle 2">
            <a:extLst>
              <a:ext uri="{FF2B5EF4-FFF2-40B4-BE49-F238E27FC236}">
                <a16:creationId xmlns:a16="http://schemas.microsoft.com/office/drawing/2014/main" id="{167FAB0B-C4FA-0CFD-026E-F80E871ABF77}"/>
              </a:ext>
            </a:extLst>
          </p:cNvPr>
          <p:cNvSpPr>
            <a:spLocks noChangeArrowheads="1"/>
          </p:cNvSpPr>
          <p:nvPr/>
        </p:nvSpPr>
        <p:spPr bwMode="auto">
          <a:xfrm>
            <a:off x="4356100" y="2032000"/>
            <a:ext cx="4033838" cy="377666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Le rogó a su padre que en la iglesia existiese una unidad similar a la que experimentaban los miembros de la Deidad. “ Que todos sena uno; como tu, oh padre, en mi, y yo en ti, que también ellos  sean uno en nosotros; par que el mundo crea que tu me enviasteis”  (Juan  17: 21)</a:t>
            </a:r>
            <a:r>
              <a:rPr lang="es-MX" altLang="es-419">
                <a:effectLst>
                  <a:outerShdw blurRad="38100" dist="38100" dir="2700000" algn="tl">
                    <a:srgbClr val="C0C0C0"/>
                  </a:outerShdw>
                </a:effectLst>
              </a:rPr>
              <a:t> </a:t>
            </a:r>
          </a:p>
        </p:txBody>
      </p:sp>
      <p:grpSp>
        <p:nvGrpSpPr>
          <p:cNvPr id="1345540" name="Group 4">
            <a:extLst>
              <a:ext uri="{FF2B5EF4-FFF2-40B4-BE49-F238E27FC236}">
                <a16:creationId xmlns:a16="http://schemas.microsoft.com/office/drawing/2014/main" id="{4D7BE176-86F3-4230-A0E9-22D780CE8A89}"/>
              </a:ext>
            </a:extLst>
          </p:cNvPr>
          <p:cNvGrpSpPr>
            <a:grpSpLocks/>
          </p:cNvGrpSpPr>
          <p:nvPr/>
        </p:nvGrpSpPr>
        <p:grpSpPr bwMode="auto">
          <a:xfrm>
            <a:off x="395288" y="115888"/>
            <a:ext cx="4105275" cy="908050"/>
            <a:chOff x="158" y="119"/>
            <a:chExt cx="2586" cy="572"/>
          </a:xfrm>
        </p:grpSpPr>
        <p:sp>
          <p:nvSpPr>
            <p:cNvPr id="1345541" name="WordArt 5">
              <a:extLst>
                <a:ext uri="{FF2B5EF4-FFF2-40B4-BE49-F238E27FC236}">
                  <a16:creationId xmlns:a16="http://schemas.microsoft.com/office/drawing/2014/main" id="{A9B8D047-6256-40FE-39E1-2AAFD1342F09}"/>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345542" name="WordArt 6">
              <a:extLst>
                <a:ext uri="{FF2B5EF4-FFF2-40B4-BE49-F238E27FC236}">
                  <a16:creationId xmlns:a16="http://schemas.microsoft.com/office/drawing/2014/main" id="{06370E0B-85E4-B8D2-30DB-F313541C9E47}"/>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345543" name="WordArt 7">
              <a:extLst>
                <a:ext uri="{FF2B5EF4-FFF2-40B4-BE49-F238E27FC236}">
                  <a16:creationId xmlns:a16="http://schemas.microsoft.com/office/drawing/2014/main" id="{942C9C80-E000-DA1C-93DE-26D11C3DD496}"/>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345544" name="WordArt 8">
            <a:extLst>
              <a:ext uri="{FF2B5EF4-FFF2-40B4-BE49-F238E27FC236}">
                <a16:creationId xmlns:a16="http://schemas.microsoft.com/office/drawing/2014/main" id="{21DE1145-63A5-C6AE-1373-1FE90C380C01}"/>
              </a:ext>
            </a:extLst>
          </p:cNvPr>
          <p:cNvSpPr>
            <a:spLocks noChangeArrowheads="1" noChangeShapeType="1" noTextEdit="1"/>
          </p:cNvSpPr>
          <p:nvPr/>
        </p:nvSpPr>
        <p:spPr bwMode="auto">
          <a:xfrm>
            <a:off x="4787900" y="765175"/>
            <a:ext cx="3887788"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14. Unidad en el cuerpo de Cristo</a:t>
            </a:r>
          </a:p>
        </p:txBody>
      </p:sp>
      <p:pic>
        <p:nvPicPr>
          <p:cNvPr id="1345547" name="Picture 11">
            <a:extLst>
              <a:ext uri="{FF2B5EF4-FFF2-40B4-BE49-F238E27FC236}">
                <a16:creationId xmlns:a16="http://schemas.microsoft.com/office/drawing/2014/main" id="{62931AEC-D973-E0B5-EFBB-78DCAD3F2C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557338"/>
            <a:ext cx="4037012" cy="4752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73826" name="Rectangle 2">
            <a:extLst>
              <a:ext uri="{FF2B5EF4-FFF2-40B4-BE49-F238E27FC236}">
                <a16:creationId xmlns:a16="http://schemas.microsoft.com/office/drawing/2014/main" id="{074454F7-BC58-C3DF-60A4-08C08F2C31A4}"/>
              </a:ext>
            </a:extLst>
          </p:cNvPr>
          <p:cNvSpPr>
            <a:spLocks noChangeArrowheads="1"/>
          </p:cNvSpPr>
          <p:nvPr/>
        </p:nvSpPr>
        <p:spPr bwMode="auto">
          <a:xfrm>
            <a:off x="215900" y="2168525"/>
            <a:ext cx="81724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¿Qué clase de unidad tenia Cristo en mente para la iglesia visible de hoy?</a:t>
            </a:r>
            <a:endParaRPr lang="en-US" altLang="es-419" sz="2000"/>
          </a:p>
        </p:txBody>
      </p:sp>
      <p:sp>
        <p:nvSpPr>
          <p:cNvPr id="973827" name="Rectangle 3">
            <a:extLst>
              <a:ext uri="{FF2B5EF4-FFF2-40B4-BE49-F238E27FC236}">
                <a16:creationId xmlns:a16="http://schemas.microsoft.com/office/drawing/2014/main" id="{9F5EC145-4F4C-0E21-2742-CBFCB7AE4256}"/>
              </a:ext>
            </a:extLst>
          </p:cNvPr>
          <p:cNvSpPr>
            <a:spLocks noChangeArrowheads="1"/>
          </p:cNvSpPr>
          <p:nvPr/>
        </p:nvSpPr>
        <p:spPr bwMode="auto">
          <a:xfrm>
            <a:off x="2063750" y="1700213"/>
            <a:ext cx="5070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LA UNIDAD DE LA BIBLIA Y LA IGLESIA</a:t>
            </a:r>
            <a:endParaRPr lang="en-US" altLang="es-419" sz="2000">
              <a:solidFill>
                <a:srgbClr val="FFCC00"/>
              </a:solidFill>
            </a:endParaRPr>
          </a:p>
        </p:txBody>
      </p:sp>
      <p:sp>
        <p:nvSpPr>
          <p:cNvPr id="973828" name="Rectangle 4">
            <a:extLst>
              <a:ext uri="{FF2B5EF4-FFF2-40B4-BE49-F238E27FC236}">
                <a16:creationId xmlns:a16="http://schemas.microsoft.com/office/drawing/2014/main" id="{6750CE63-4DBC-9198-27DC-D4C172FA5290}"/>
              </a:ext>
            </a:extLst>
          </p:cNvPr>
          <p:cNvSpPr>
            <a:spLocks noChangeArrowheads="1"/>
          </p:cNvSpPr>
          <p:nvPr/>
        </p:nvSpPr>
        <p:spPr bwMode="auto">
          <a:xfrm>
            <a:off x="252413" y="2854325"/>
            <a:ext cx="61198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¿Cómo llegan a ser posibles tal amor y unidad? </a:t>
            </a:r>
          </a:p>
          <a:p>
            <a:endParaRPr lang="es-MX" altLang="es-419" sz="2000"/>
          </a:p>
          <a:p>
            <a:r>
              <a:rPr lang="es-MX" altLang="es-419" sz="2000"/>
              <a:t>¿ cual es el fundamento?</a:t>
            </a:r>
            <a:endParaRPr lang="en-US" altLang="es-419" sz="2000"/>
          </a:p>
        </p:txBody>
      </p:sp>
      <p:sp>
        <p:nvSpPr>
          <p:cNvPr id="973829" name="Rectangle 5">
            <a:extLst>
              <a:ext uri="{FF2B5EF4-FFF2-40B4-BE49-F238E27FC236}">
                <a16:creationId xmlns:a16="http://schemas.microsoft.com/office/drawing/2014/main" id="{97433F50-4083-4B52-B44D-6DCDD1F39AC9}"/>
              </a:ext>
            </a:extLst>
          </p:cNvPr>
          <p:cNvSpPr>
            <a:spLocks noChangeArrowheads="1"/>
          </p:cNvSpPr>
          <p:nvPr/>
        </p:nvSpPr>
        <p:spPr bwMode="auto">
          <a:xfrm>
            <a:off x="323850" y="3968750"/>
            <a:ext cx="8208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¿Cuáles son los elementos constituyentes?</a:t>
            </a:r>
          </a:p>
        </p:txBody>
      </p:sp>
      <p:sp>
        <p:nvSpPr>
          <p:cNvPr id="973830" name="Rectangle 6">
            <a:extLst>
              <a:ext uri="{FF2B5EF4-FFF2-40B4-BE49-F238E27FC236}">
                <a16:creationId xmlns:a16="http://schemas.microsoft.com/office/drawing/2014/main" id="{327F6616-F9E1-4AB5-6E36-E9A4C09CDA11}"/>
              </a:ext>
            </a:extLst>
          </p:cNvPr>
          <p:cNvSpPr>
            <a:spLocks noChangeArrowheads="1"/>
          </p:cNvSpPr>
          <p:nvPr/>
        </p:nvSpPr>
        <p:spPr bwMode="auto">
          <a:xfrm>
            <a:off x="396875" y="4689475"/>
            <a:ext cx="8496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¿demanda uniformidad o permite diversidad? </a:t>
            </a:r>
          </a:p>
        </p:txBody>
      </p:sp>
      <p:sp>
        <p:nvSpPr>
          <p:cNvPr id="973831" name="Rectangle 7">
            <a:extLst>
              <a:ext uri="{FF2B5EF4-FFF2-40B4-BE49-F238E27FC236}">
                <a16:creationId xmlns:a16="http://schemas.microsoft.com/office/drawing/2014/main" id="{80039B25-A601-7DA8-02C6-2A2D022A3D94}"/>
              </a:ext>
            </a:extLst>
          </p:cNvPr>
          <p:cNvSpPr>
            <a:spLocks noChangeArrowheads="1"/>
          </p:cNvSpPr>
          <p:nvPr/>
        </p:nvSpPr>
        <p:spPr bwMode="auto">
          <a:xfrm>
            <a:off x="395288" y="5337175"/>
            <a:ext cx="37449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¿como funciona la unidad?</a:t>
            </a:r>
          </a:p>
        </p:txBody>
      </p:sp>
      <p:grpSp>
        <p:nvGrpSpPr>
          <p:cNvPr id="973833" name="Group 9">
            <a:extLst>
              <a:ext uri="{FF2B5EF4-FFF2-40B4-BE49-F238E27FC236}">
                <a16:creationId xmlns:a16="http://schemas.microsoft.com/office/drawing/2014/main" id="{BBCA5A18-4DBB-B339-4ED0-DA35DDE40D5F}"/>
              </a:ext>
            </a:extLst>
          </p:cNvPr>
          <p:cNvGrpSpPr>
            <a:grpSpLocks/>
          </p:cNvGrpSpPr>
          <p:nvPr/>
        </p:nvGrpSpPr>
        <p:grpSpPr bwMode="auto">
          <a:xfrm>
            <a:off x="395288" y="115888"/>
            <a:ext cx="4105275" cy="908050"/>
            <a:chOff x="158" y="119"/>
            <a:chExt cx="2586" cy="572"/>
          </a:xfrm>
        </p:grpSpPr>
        <p:sp>
          <p:nvSpPr>
            <p:cNvPr id="973834" name="WordArt 10">
              <a:extLst>
                <a:ext uri="{FF2B5EF4-FFF2-40B4-BE49-F238E27FC236}">
                  <a16:creationId xmlns:a16="http://schemas.microsoft.com/office/drawing/2014/main" id="{F9C58033-3EA3-C266-4B12-CA02FB7EB10B}"/>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973835" name="WordArt 11">
              <a:extLst>
                <a:ext uri="{FF2B5EF4-FFF2-40B4-BE49-F238E27FC236}">
                  <a16:creationId xmlns:a16="http://schemas.microsoft.com/office/drawing/2014/main" id="{CAD36199-C25C-F83D-A282-F4932957AA0A}"/>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973836" name="WordArt 12">
              <a:extLst>
                <a:ext uri="{FF2B5EF4-FFF2-40B4-BE49-F238E27FC236}">
                  <a16:creationId xmlns:a16="http://schemas.microsoft.com/office/drawing/2014/main" id="{D8E61686-609D-2DE1-E63F-315900585A6E}"/>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973837" name="WordArt 13">
            <a:extLst>
              <a:ext uri="{FF2B5EF4-FFF2-40B4-BE49-F238E27FC236}">
                <a16:creationId xmlns:a16="http://schemas.microsoft.com/office/drawing/2014/main" id="{37B7DD2C-B4C0-2AFE-4B57-D8DE98EE258B}"/>
              </a:ext>
            </a:extLst>
          </p:cNvPr>
          <p:cNvSpPr>
            <a:spLocks noChangeArrowheads="1" noChangeShapeType="1" noTextEdit="1"/>
          </p:cNvSpPr>
          <p:nvPr/>
        </p:nvSpPr>
        <p:spPr bwMode="auto">
          <a:xfrm>
            <a:off x="4787900" y="765175"/>
            <a:ext cx="3887788"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14. Unidad en el cuerpo de Cristo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72802" name="Rectangle 2">
            <a:extLst>
              <a:ext uri="{FF2B5EF4-FFF2-40B4-BE49-F238E27FC236}">
                <a16:creationId xmlns:a16="http://schemas.microsoft.com/office/drawing/2014/main" id="{7E3E15EA-0886-2FE7-352D-501CB865B0F9}"/>
              </a:ext>
            </a:extLst>
          </p:cNvPr>
          <p:cNvSpPr>
            <a:spLocks noChangeArrowheads="1"/>
          </p:cNvSpPr>
          <p:nvPr/>
        </p:nvSpPr>
        <p:spPr bwMode="auto">
          <a:xfrm>
            <a:off x="611188" y="2022475"/>
            <a:ext cx="7731125"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El Espiritu Santo es la fuerza motriz que impulsa  la iglesia a la unidad, por su medio los creyentes son llevados a la iglesia.</a:t>
            </a:r>
            <a:endParaRPr lang="en-US" altLang="es-419"/>
          </a:p>
        </p:txBody>
      </p:sp>
      <p:sp>
        <p:nvSpPr>
          <p:cNvPr id="972803" name="Rectangle 3">
            <a:extLst>
              <a:ext uri="{FF2B5EF4-FFF2-40B4-BE49-F238E27FC236}">
                <a16:creationId xmlns:a16="http://schemas.microsoft.com/office/drawing/2014/main" id="{CCDE430B-1DCF-3069-957F-44823903EDF2}"/>
              </a:ext>
            </a:extLst>
          </p:cNvPr>
          <p:cNvSpPr>
            <a:spLocks noChangeArrowheads="1"/>
          </p:cNvSpPr>
          <p:nvPr/>
        </p:nvSpPr>
        <p:spPr bwMode="auto">
          <a:xfrm>
            <a:off x="2843213" y="1484313"/>
            <a:ext cx="3406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LA UNIDAD DEL ESPIRITU</a:t>
            </a:r>
            <a:endParaRPr lang="en-US" altLang="es-419" sz="2000">
              <a:solidFill>
                <a:srgbClr val="FFCC00"/>
              </a:solidFill>
            </a:endParaRPr>
          </a:p>
        </p:txBody>
      </p:sp>
      <p:sp>
        <p:nvSpPr>
          <p:cNvPr id="972804" name="Rectangle 4">
            <a:extLst>
              <a:ext uri="{FF2B5EF4-FFF2-40B4-BE49-F238E27FC236}">
                <a16:creationId xmlns:a16="http://schemas.microsoft.com/office/drawing/2014/main" id="{E4C9C16B-B3FD-CCAA-A4AA-FF58C30911F7}"/>
              </a:ext>
            </a:extLst>
          </p:cNvPr>
          <p:cNvSpPr>
            <a:spLocks noChangeArrowheads="1"/>
          </p:cNvSpPr>
          <p:nvPr/>
        </p:nvSpPr>
        <p:spPr bwMode="auto">
          <a:xfrm>
            <a:off x="684213" y="3714750"/>
            <a:ext cx="7848600" cy="210185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Dichos miembros bautizados deben experimentar la clase de unidad que Pablo descubrió como “ la unidad del Espíritu”  (efe. 4:6)</a:t>
            </a:r>
            <a:endParaRPr lang="en-US" altLang="es-419"/>
          </a:p>
          <a:p>
            <a:r>
              <a:rPr lang="es-MX" altLang="es-419"/>
              <a:t>El Espíritu  Santo llama a individuos de toda  nacionalidad y raza, y los bautiza en un cuerpo, el cuerpo de Cristo, la iglesia. </a:t>
            </a:r>
            <a:endParaRPr lang="en-US" altLang="es-419"/>
          </a:p>
        </p:txBody>
      </p:sp>
      <p:grpSp>
        <p:nvGrpSpPr>
          <p:cNvPr id="972807" name="Group 7">
            <a:extLst>
              <a:ext uri="{FF2B5EF4-FFF2-40B4-BE49-F238E27FC236}">
                <a16:creationId xmlns:a16="http://schemas.microsoft.com/office/drawing/2014/main" id="{8C064CE1-60AC-028A-7948-EF3DA09AE277}"/>
              </a:ext>
            </a:extLst>
          </p:cNvPr>
          <p:cNvGrpSpPr>
            <a:grpSpLocks/>
          </p:cNvGrpSpPr>
          <p:nvPr/>
        </p:nvGrpSpPr>
        <p:grpSpPr bwMode="auto">
          <a:xfrm>
            <a:off x="395288" y="214313"/>
            <a:ext cx="4105275" cy="908050"/>
            <a:chOff x="158" y="119"/>
            <a:chExt cx="2586" cy="572"/>
          </a:xfrm>
        </p:grpSpPr>
        <p:sp>
          <p:nvSpPr>
            <p:cNvPr id="972808" name="WordArt 8">
              <a:extLst>
                <a:ext uri="{FF2B5EF4-FFF2-40B4-BE49-F238E27FC236}">
                  <a16:creationId xmlns:a16="http://schemas.microsoft.com/office/drawing/2014/main" id="{7BFD34E1-92C3-7B25-EC3D-50D230495DB5}"/>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972809" name="WordArt 9">
              <a:extLst>
                <a:ext uri="{FF2B5EF4-FFF2-40B4-BE49-F238E27FC236}">
                  <a16:creationId xmlns:a16="http://schemas.microsoft.com/office/drawing/2014/main" id="{EED1CA91-F1E9-A2F4-AE8F-5F58CA896204}"/>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972810" name="WordArt 10">
              <a:extLst>
                <a:ext uri="{FF2B5EF4-FFF2-40B4-BE49-F238E27FC236}">
                  <a16:creationId xmlns:a16="http://schemas.microsoft.com/office/drawing/2014/main" id="{8B878E4D-17D4-31C7-F192-5CD25FB54EFD}"/>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972811" name="WordArt 11">
            <a:extLst>
              <a:ext uri="{FF2B5EF4-FFF2-40B4-BE49-F238E27FC236}">
                <a16:creationId xmlns:a16="http://schemas.microsoft.com/office/drawing/2014/main" id="{5859A285-0790-4D91-C7B2-31F2163117FF}"/>
              </a:ext>
            </a:extLst>
          </p:cNvPr>
          <p:cNvSpPr>
            <a:spLocks noChangeArrowheads="1" noChangeShapeType="1" noTextEdit="1"/>
          </p:cNvSpPr>
          <p:nvPr/>
        </p:nvSpPr>
        <p:spPr bwMode="auto">
          <a:xfrm>
            <a:off x="4787900" y="863600"/>
            <a:ext cx="3887788"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14. Unidad en el cuerpo de Cristo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00130" name="Rectangle 2">
            <a:extLst>
              <a:ext uri="{FF2B5EF4-FFF2-40B4-BE49-F238E27FC236}">
                <a16:creationId xmlns:a16="http://schemas.microsoft.com/office/drawing/2014/main" id="{BE97D755-B6EE-0F1F-8C8E-F08A8149A073}"/>
              </a:ext>
            </a:extLst>
          </p:cNvPr>
          <p:cNvSpPr>
            <a:spLocks noChangeArrowheads="1"/>
          </p:cNvSpPr>
          <p:nvPr/>
        </p:nvSpPr>
        <p:spPr bwMode="auto">
          <a:xfrm>
            <a:off x="3276600" y="2043113"/>
            <a:ext cx="5580063"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El Espíritu Santo derriba las barreras entre los encumbrados y los humildes, ricos y pobres, varones y mujeres. Al darse cuenta de que a la visita de Dios son todos iguales, se consideran de alta estima los unos a los otros.</a:t>
            </a:r>
            <a:endParaRPr lang="en-US" altLang="es-419"/>
          </a:p>
        </p:txBody>
      </p:sp>
      <p:sp>
        <p:nvSpPr>
          <p:cNvPr id="1200131" name="Rectangle 3">
            <a:extLst>
              <a:ext uri="{FF2B5EF4-FFF2-40B4-BE49-F238E27FC236}">
                <a16:creationId xmlns:a16="http://schemas.microsoft.com/office/drawing/2014/main" id="{0CE68114-8AD9-2E0D-C364-8222ACB0ED6D}"/>
              </a:ext>
            </a:extLst>
          </p:cNvPr>
          <p:cNvSpPr>
            <a:spLocks noChangeArrowheads="1"/>
          </p:cNvSpPr>
          <p:nvPr/>
        </p:nvSpPr>
        <p:spPr bwMode="auto">
          <a:xfrm>
            <a:off x="2627313" y="1557338"/>
            <a:ext cx="3406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LA UNIDAD DEL ESPIRITU</a:t>
            </a:r>
            <a:endParaRPr lang="en-US" altLang="es-419" sz="2000">
              <a:solidFill>
                <a:srgbClr val="FFCC00"/>
              </a:solidFill>
            </a:endParaRPr>
          </a:p>
        </p:txBody>
      </p:sp>
      <p:sp>
        <p:nvSpPr>
          <p:cNvPr id="1200132" name="Rectangle 4">
            <a:extLst>
              <a:ext uri="{FF2B5EF4-FFF2-40B4-BE49-F238E27FC236}">
                <a16:creationId xmlns:a16="http://schemas.microsoft.com/office/drawing/2014/main" id="{0635330C-58AC-74D0-016A-B07AF6E32312}"/>
              </a:ext>
            </a:extLst>
          </p:cNvPr>
          <p:cNvSpPr>
            <a:spLocks noChangeArrowheads="1"/>
          </p:cNvSpPr>
          <p:nvPr/>
        </p:nvSpPr>
        <p:spPr bwMode="auto">
          <a:xfrm>
            <a:off x="3348038" y="4110038"/>
            <a:ext cx="5580062" cy="1766887"/>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La iglesia unida tiene una esperanza, “ la esperanza bienaventurada” de salvación que se vera cumplida en la manifestación gloriosa de nuestro gran Dios y Salvador Jesucristo” ( Tito 2:13).</a:t>
            </a:r>
          </a:p>
        </p:txBody>
      </p:sp>
      <p:grpSp>
        <p:nvGrpSpPr>
          <p:cNvPr id="1200135" name="Group 7">
            <a:extLst>
              <a:ext uri="{FF2B5EF4-FFF2-40B4-BE49-F238E27FC236}">
                <a16:creationId xmlns:a16="http://schemas.microsoft.com/office/drawing/2014/main" id="{C76DF56B-738C-85FF-023B-074072FBFAA4}"/>
              </a:ext>
            </a:extLst>
          </p:cNvPr>
          <p:cNvGrpSpPr>
            <a:grpSpLocks/>
          </p:cNvGrpSpPr>
          <p:nvPr/>
        </p:nvGrpSpPr>
        <p:grpSpPr bwMode="auto">
          <a:xfrm>
            <a:off x="323850" y="115888"/>
            <a:ext cx="4105275" cy="908050"/>
            <a:chOff x="158" y="119"/>
            <a:chExt cx="2586" cy="572"/>
          </a:xfrm>
        </p:grpSpPr>
        <p:sp>
          <p:nvSpPr>
            <p:cNvPr id="1200136" name="WordArt 8">
              <a:extLst>
                <a:ext uri="{FF2B5EF4-FFF2-40B4-BE49-F238E27FC236}">
                  <a16:creationId xmlns:a16="http://schemas.microsoft.com/office/drawing/2014/main" id="{C99F7FF9-D441-59A3-8CB1-F3D2167D80BB}"/>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200137" name="WordArt 9">
              <a:extLst>
                <a:ext uri="{FF2B5EF4-FFF2-40B4-BE49-F238E27FC236}">
                  <a16:creationId xmlns:a16="http://schemas.microsoft.com/office/drawing/2014/main" id="{74EE12C5-889F-B0FF-15CB-399DC6EB627D}"/>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200138" name="WordArt 10">
              <a:extLst>
                <a:ext uri="{FF2B5EF4-FFF2-40B4-BE49-F238E27FC236}">
                  <a16:creationId xmlns:a16="http://schemas.microsoft.com/office/drawing/2014/main" id="{47F01F76-CAB5-91FA-349F-0219CB160850}"/>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200139" name="WordArt 11">
            <a:extLst>
              <a:ext uri="{FF2B5EF4-FFF2-40B4-BE49-F238E27FC236}">
                <a16:creationId xmlns:a16="http://schemas.microsoft.com/office/drawing/2014/main" id="{2EFCE344-2746-5CFA-47C9-BDA42DF13FD6}"/>
              </a:ext>
            </a:extLst>
          </p:cNvPr>
          <p:cNvSpPr>
            <a:spLocks noChangeArrowheads="1" noChangeShapeType="1" noTextEdit="1"/>
          </p:cNvSpPr>
          <p:nvPr/>
        </p:nvSpPr>
        <p:spPr bwMode="auto">
          <a:xfrm>
            <a:off x="4716463" y="765175"/>
            <a:ext cx="3887787"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14. Unidad en el cuerpo de Cristo</a:t>
            </a:r>
          </a:p>
        </p:txBody>
      </p:sp>
      <p:pic>
        <p:nvPicPr>
          <p:cNvPr id="1200142" name="Picture 14">
            <a:extLst>
              <a:ext uri="{FF2B5EF4-FFF2-40B4-BE49-F238E27FC236}">
                <a16:creationId xmlns:a16="http://schemas.microsoft.com/office/drawing/2014/main" id="{BD5E6665-6E46-3B88-092B-180E015228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349500"/>
            <a:ext cx="365760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71778" name="Rectangle 2">
            <a:extLst>
              <a:ext uri="{FF2B5EF4-FFF2-40B4-BE49-F238E27FC236}">
                <a16:creationId xmlns:a16="http://schemas.microsoft.com/office/drawing/2014/main" id="{8FAF7A6E-4CEC-CB2D-6207-BAC805002466}"/>
              </a:ext>
            </a:extLst>
          </p:cNvPr>
          <p:cNvSpPr>
            <a:spLocks noChangeArrowheads="1"/>
          </p:cNvSpPr>
          <p:nvPr/>
        </p:nvSpPr>
        <p:spPr bwMode="auto">
          <a:xfrm>
            <a:off x="898525" y="2093913"/>
            <a:ext cx="6553200" cy="176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Por medio de una fe común – la fe personal en el sacrificio expiatorio de Jesucristo -. Todos llegan a ser parte del cuerpo.</a:t>
            </a:r>
            <a:endParaRPr lang="en-US" altLang="es-419"/>
          </a:p>
          <a:p>
            <a:r>
              <a:rPr lang="es-MX" altLang="es-419"/>
              <a:t>Finalmente, la escritura enseña que hay espíritu, un señor y un Dios y Padre. </a:t>
            </a:r>
            <a:endParaRPr lang="en-US" altLang="es-419"/>
          </a:p>
        </p:txBody>
      </p:sp>
      <p:sp>
        <p:nvSpPr>
          <p:cNvPr id="971779" name="Rectangle 3">
            <a:extLst>
              <a:ext uri="{FF2B5EF4-FFF2-40B4-BE49-F238E27FC236}">
                <a16:creationId xmlns:a16="http://schemas.microsoft.com/office/drawing/2014/main" id="{BC1CA6C0-AE79-70C4-0D18-0F1A017AB444}"/>
              </a:ext>
            </a:extLst>
          </p:cNvPr>
          <p:cNvSpPr>
            <a:spLocks noChangeArrowheads="1"/>
          </p:cNvSpPr>
          <p:nvPr/>
        </p:nvSpPr>
        <p:spPr bwMode="auto">
          <a:xfrm>
            <a:off x="898525" y="4081463"/>
            <a:ext cx="6553200" cy="1766887"/>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Todos los aspectos de la unidad eclesiástica están fundados de la unidad del Dios triuno. “ hay diversidad de dones, pero el Espíritu es el mismo. Y hay diversidad de ministerios, pero el señor es el mismo.</a:t>
            </a:r>
          </a:p>
        </p:txBody>
      </p:sp>
      <p:grpSp>
        <p:nvGrpSpPr>
          <p:cNvPr id="971782" name="Group 6">
            <a:extLst>
              <a:ext uri="{FF2B5EF4-FFF2-40B4-BE49-F238E27FC236}">
                <a16:creationId xmlns:a16="http://schemas.microsoft.com/office/drawing/2014/main" id="{A98103EF-4A39-C9F2-D0DE-C6BB4F8C8CF2}"/>
              </a:ext>
            </a:extLst>
          </p:cNvPr>
          <p:cNvGrpSpPr>
            <a:grpSpLocks/>
          </p:cNvGrpSpPr>
          <p:nvPr/>
        </p:nvGrpSpPr>
        <p:grpSpPr bwMode="auto">
          <a:xfrm>
            <a:off x="395288" y="115888"/>
            <a:ext cx="4105275" cy="908050"/>
            <a:chOff x="158" y="119"/>
            <a:chExt cx="2586" cy="572"/>
          </a:xfrm>
        </p:grpSpPr>
        <p:sp>
          <p:nvSpPr>
            <p:cNvPr id="971783" name="WordArt 7">
              <a:extLst>
                <a:ext uri="{FF2B5EF4-FFF2-40B4-BE49-F238E27FC236}">
                  <a16:creationId xmlns:a16="http://schemas.microsoft.com/office/drawing/2014/main" id="{6AA5CF45-E06A-67BD-DA03-11E713C64E98}"/>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971784" name="WordArt 8">
              <a:extLst>
                <a:ext uri="{FF2B5EF4-FFF2-40B4-BE49-F238E27FC236}">
                  <a16:creationId xmlns:a16="http://schemas.microsoft.com/office/drawing/2014/main" id="{2C68C565-B9D5-F892-B95A-ED913A2DAFF9}"/>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971785" name="WordArt 9">
              <a:extLst>
                <a:ext uri="{FF2B5EF4-FFF2-40B4-BE49-F238E27FC236}">
                  <a16:creationId xmlns:a16="http://schemas.microsoft.com/office/drawing/2014/main" id="{129DBE45-BD7A-2167-53BD-86B72A3A8B9B}"/>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971786" name="WordArt 10">
            <a:extLst>
              <a:ext uri="{FF2B5EF4-FFF2-40B4-BE49-F238E27FC236}">
                <a16:creationId xmlns:a16="http://schemas.microsoft.com/office/drawing/2014/main" id="{7F97F6D9-E362-B000-25D3-4A7927683764}"/>
              </a:ext>
            </a:extLst>
          </p:cNvPr>
          <p:cNvSpPr>
            <a:spLocks noChangeArrowheads="1" noChangeShapeType="1" noTextEdit="1"/>
          </p:cNvSpPr>
          <p:nvPr/>
        </p:nvSpPr>
        <p:spPr bwMode="auto">
          <a:xfrm>
            <a:off x="4787900" y="765175"/>
            <a:ext cx="3887788"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14. Unidad en el cuerpo de Cristo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70754" name="Rectangle 2">
            <a:extLst>
              <a:ext uri="{FF2B5EF4-FFF2-40B4-BE49-F238E27FC236}">
                <a16:creationId xmlns:a16="http://schemas.microsoft.com/office/drawing/2014/main" id="{154549B2-CADC-5497-79F4-77AE919F517A}"/>
              </a:ext>
            </a:extLst>
          </p:cNvPr>
          <p:cNvSpPr>
            <a:spLocks noChangeArrowheads="1"/>
          </p:cNvSpPr>
          <p:nvPr/>
        </p:nvSpPr>
        <p:spPr bwMode="auto">
          <a:xfrm>
            <a:off x="3889375" y="2243138"/>
            <a:ext cx="4859338" cy="344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Los creyentes experimentan unidad de mente  y de juicio “ os ruego, pues hermanos, por el nombre de nuestro señor Jesucristo, que hables todos una misma cosa, y que no haya cosa entre nosotros divisiones, si no que estéis perfectamente unidos en una misma mente y en mismo perecer” ( 1 cor. 1: 10)</a:t>
            </a:r>
          </a:p>
        </p:txBody>
      </p:sp>
      <p:sp>
        <p:nvSpPr>
          <p:cNvPr id="970755" name="Rectangle 3">
            <a:extLst>
              <a:ext uri="{FF2B5EF4-FFF2-40B4-BE49-F238E27FC236}">
                <a16:creationId xmlns:a16="http://schemas.microsoft.com/office/drawing/2014/main" id="{72FCCC46-2816-9848-7C6D-05AF1D84A497}"/>
              </a:ext>
            </a:extLst>
          </p:cNvPr>
          <p:cNvSpPr>
            <a:spLocks noChangeArrowheads="1"/>
          </p:cNvSpPr>
          <p:nvPr/>
        </p:nvSpPr>
        <p:spPr bwMode="auto">
          <a:xfrm>
            <a:off x="2484438" y="1773238"/>
            <a:ext cx="3719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EL ALCANCE DE LA UNIDAD</a:t>
            </a:r>
            <a:endParaRPr lang="en-US" altLang="es-419" sz="2000">
              <a:solidFill>
                <a:srgbClr val="FFCC00"/>
              </a:solidFill>
            </a:endParaRPr>
          </a:p>
        </p:txBody>
      </p:sp>
      <p:grpSp>
        <p:nvGrpSpPr>
          <p:cNvPr id="970757" name="Group 5">
            <a:extLst>
              <a:ext uri="{FF2B5EF4-FFF2-40B4-BE49-F238E27FC236}">
                <a16:creationId xmlns:a16="http://schemas.microsoft.com/office/drawing/2014/main" id="{8A3B9152-8FE9-BF0E-A96D-AE349940A3DB}"/>
              </a:ext>
            </a:extLst>
          </p:cNvPr>
          <p:cNvGrpSpPr>
            <a:grpSpLocks/>
          </p:cNvGrpSpPr>
          <p:nvPr/>
        </p:nvGrpSpPr>
        <p:grpSpPr bwMode="auto">
          <a:xfrm>
            <a:off x="323850" y="69850"/>
            <a:ext cx="4105275" cy="908050"/>
            <a:chOff x="158" y="119"/>
            <a:chExt cx="2586" cy="572"/>
          </a:xfrm>
        </p:grpSpPr>
        <p:sp>
          <p:nvSpPr>
            <p:cNvPr id="970758" name="WordArt 6">
              <a:extLst>
                <a:ext uri="{FF2B5EF4-FFF2-40B4-BE49-F238E27FC236}">
                  <a16:creationId xmlns:a16="http://schemas.microsoft.com/office/drawing/2014/main" id="{191F60BC-7273-6456-EC24-5D7E194202C4}"/>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970759" name="WordArt 7">
              <a:extLst>
                <a:ext uri="{FF2B5EF4-FFF2-40B4-BE49-F238E27FC236}">
                  <a16:creationId xmlns:a16="http://schemas.microsoft.com/office/drawing/2014/main" id="{DE57F05E-B211-61C3-80A0-B18927C0F5AC}"/>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970760" name="WordArt 8">
              <a:extLst>
                <a:ext uri="{FF2B5EF4-FFF2-40B4-BE49-F238E27FC236}">
                  <a16:creationId xmlns:a16="http://schemas.microsoft.com/office/drawing/2014/main" id="{30C2C490-C01E-3945-DC51-6C7D5680D82C}"/>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970761" name="WordArt 9">
            <a:extLst>
              <a:ext uri="{FF2B5EF4-FFF2-40B4-BE49-F238E27FC236}">
                <a16:creationId xmlns:a16="http://schemas.microsoft.com/office/drawing/2014/main" id="{9843AE7E-907D-C65F-6E90-DAB2FBCC4A75}"/>
              </a:ext>
            </a:extLst>
          </p:cNvPr>
          <p:cNvSpPr>
            <a:spLocks noChangeArrowheads="1" noChangeShapeType="1" noTextEdit="1"/>
          </p:cNvSpPr>
          <p:nvPr/>
        </p:nvSpPr>
        <p:spPr bwMode="auto">
          <a:xfrm>
            <a:off x="4716463" y="719138"/>
            <a:ext cx="3887787"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14. Unidad en el cuerpo de Cristo</a:t>
            </a:r>
          </a:p>
        </p:txBody>
      </p:sp>
      <p:pic>
        <p:nvPicPr>
          <p:cNvPr id="970765" name="Picture 13">
            <a:extLst>
              <a:ext uri="{FF2B5EF4-FFF2-40B4-BE49-F238E27FC236}">
                <a16:creationId xmlns:a16="http://schemas.microsoft.com/office/drawing/2014/main" id="{3A7B7295-CCAD-1F55-C803-44A90E6F9D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997200"/>
            <a:ext cx="3384550" cy="2736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Eco">
  <a:themeElements>
    <a:clrScheme name="Ec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Ec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0"/>
          </a:spcBef>
          <a:spcAft>
            <a:spcPct val="0"/>
          </a:spcAft>
          <a:buClrTx/>
          <a:buSzTx/>
          <a:buFontTx/>
          <a:buNone/>
          <a:tabLst/>
          <a:defRPr kumimoji="0" lang="es-ES" altLang="es-419" sz="2200" b="1"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0"/>
          </a:spcBef>
          <a:spcAft>
            <a:spcPct val="0"/>
          </a:spcAft>
          <a:buClrTx/>
          <a:buSzTx/>
          <a:buFontTx/>
          <a:buNone/>
          <a:tabLst/>
          <a:defRPr kumimoji="0" lang="es-ES" altLang="es-419" sz="2200" b="1"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Ec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 Doctrinas y 28 Creencias</Template>
  <TotalTime>7</TotalTime>
  <Words>3402</Words>
  <Application>Microsoft Office PowerPoint</Application>
  <PresentationFormat>Presentación en pantalla (4:3)</PresentationFormat>
  <Paragraphs>250</Paragraphs>
  <Slides>37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37</vt:i4>
      </vt:variant>
    </vt:vector>
  </HeadingPairs>
  <TitlesOfParts>
    <vt:vector size="44" baseType="lpstr">
      <vt:lpstr>Arial</vt:lpstr>
      <vt:lpstr>Times New Roman</vt:lpstr>
      <vt:lpstr>Wingdings</vt:lpstr>
      <vt:lpstr>Arial Rounded MT Bold</vt:lpstr>
      <vt:lpstr>Brush Script MT</vt:lpstr>
      <vt:lpstr>Monotype Corsiva</vt:lpstr>
      <vt:lpstr>Eco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Willinthon Sanchez Salvador</dc:creator>
  <cp:lastModifiedBy>Willinthon Sanchez Salvador</cp:lastModifiedBy>
  <cp:revision>2</cp:revision>
  <dcterms:created xsi:type="dcterms:W3CDTF">2024-02-06T21:09:11Z</dcterms:created>
  <dcterms:modified xsi:type="dcterms:W3CDTF">2024-02-06T21:16:33Z</dcterms:modified>
</cp:coreProperties>
</file>