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35"/>
  </p:notesMasterIdLst>
  <p:sldIdLst>
    <p:sldId id="1615" r:id="rId2"/>
    <p:sldId id="290" r:id="rId3"/>
    <p:sldId id="472"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473" r:id="rId24"/>
    <p:sldId id="361" r:id="rId25"/>
    <p:sldId id="362" r:id="rId26"/>
    <p:sldId id="363" r:id="rId27"/>
    <p:sldId id="365" r:id="rId28"/>
    <p:sldId id="366" r:id="rId29"/>
    <p:sldId id="367" r:id="rId30"/>
    <p:sldId id="369" r:id="rId31"/>
    <p:sldId id="368" r:id="rId32"/>
    <p:sldId id="364" r:id="rId33"/>
    <p:sldId id="486" r:id="rId34"/>
  </p:sldIdLst>
  <p:sldSz cx="9144000" cy="6858000" type="screen4x3"/>
  <p:notesSz cx="6858000" cy="9144000"/>
  <p:defaultTextStyle>
    <a:defPPr>
      <a:defRPr lang="es-ES"/>
    </a:defPPr>
    <a:lvl1pPr algn="just" rtl="0" fontAlgn="base">
      <a:spcBef>
        <a:spcPct val="0"/>
      </a:spcBef>
      <a:spcAft>
        <a:spcPct val="0"/>
      </a:spcAft>
      <a:defRPr sz="2200" b="1" kern="1200">
        <a:solidFill>
          <a:schemeClr val="bg1"/>
        </a:solidFill>
        <a:latin typeface="Arial" panose="020B0604020202020204" pitchFamily="34" charset="0"/>
        <a:ea typeface="+mn-ea"/>
        <a:cs typeface="+mn-cs"/>
      </a:defRPr>
    </a:lvl1pPr>
    <a:lvl2pPr marL="457200" algn="just" rtl="0" fontAlgn="base">
      <a:spcBef>
        <a:spcPct val="0"/>
      </a:spcBef>
      <a:spcAft>
        <a:spcPct val="0"/>
      </a:spcAft>
      <a:defRPr sz="2200" b="1" kern="1200">
        <a:solidFill>
          <a:schemeClr val="bg1"/>
        </a:solidFill>
        <a:latin typeface="Arial" panose="020B0604020202020204" pitchFamily="34" charset="0"/>
        <a:ea typeface="+mn-ea"/>
        <a:cs typeface="+mn-cs"/>
      </a:defRPr>
    </a:lvl2pPr>
    <a:lvl3pPr marL="914400" algn="just" rtl="0" fontAlgn="base">
      <a:spcBef>
        <a:spcPct val="0"/>
      </a:spcBef>
      <a:spcAft>
        <a:spcPct val="0"/>
      </a:spcAft>
      <a:defRPr sz="2200" b="1" kern="1200">
        <a:solidFill>
          <a:schemeClr val="bg1"/>
        </a:solidFill>
        <a:latin typeface="Arial" panose="020B0604020202020204" pitchFamily="34" charset="0"/>
        <a:ea typeface="+mn-ea"/>
        <a:cs typeface="+mn-cs"/>
      </a:defRPr>
    </a:lvl3pPr>
    <a:lvl4pPr marL="1371600" algn="just" rtl="0" fontAlgn="base">
      <a:spcBef>
        <a:spcPct val="0"/>
      </a:spcBef>
      <a:spcAft>
        <a:spcPct val="0"/>
      </a:spcAft>
      <a:defRPr sz="2200" b="1" kern="1200">
        <a:solidFill>
          <a:schemeClr val="bg1"/>
        </a:solidFill>
        <a:latin typeface="Arial" panose="020B0604020202020204" pitchFamily="34" charset="0"/>
        <a:ea typeface="+mn-ea"/>
        <a:cs typeface="+mn-cs"/>
      </a:defRPr>
    </a:lvl4pPr>
    <a:lvl5pPr marL="1828800" algn="just" rtl="0" fontAlgn="base">
      <a:spcBef>
        <a:spcPct val="0"/>
      </a:spcBef>
      <a:spcAft>
        <a:spcPct val="0"/>
      </a:spcAft>
      <a:defRPr sz="2200" b="1" kern="1200">
        <a:solidFill>
          <a:schemeClr val="bg1"/>
        </a:solidFill>
        <a:latin typeface="Arial" panose="020B0604020202020204" pitchFamily="34" charset="0"/>
        <a:ea typeface="+mn-ea"/>
        <a:cs typeface="+mn-cs"/>
      </a:defRPr>
    </a:lvl5pPr>
    <a:lvl6pPr marL="2286000" algn="l" defTabSz="914400" rtl="0" eaLnBrk="1" latinLnBrk="0" hangingPunct="1">
      <a:defRPr sz="2200" b="1" kern="1200">
        <a:solidFill>
          <a:schemeClr val="bg1"/>
        </a:solidFill>
        <a:latin typeface="Arial" panose="020B0604020202020204" pitchFamily="34" charset="0"/>
        <a:ea typeface="+mn-ea"/>
        <a:cs typeface="+mn-cs"/>
      </a:defRPr>
    </a:lvl6pPr>
    <a:lvl7pPr marL="2743200" algn="l" defTabSz="914400" rtl="0" eaLnBrk="1" latinLnBrk="0" hangingPunct="1">
      <a:defRPr sz="2200" b="1" kern="1200">
        <a:solidFill>
          <a:schemeClr val="bg1"/>
        </a:solidFill>
        <a:latin typeface="Arial" panose="020B0604020202020204" pitchFamily="34" charset="0"/>
        <a:ea typeface="+mn-ea"/>
        <a:cs typeface="+mn-cs"/>
      </a:defRPr>
    </a:lvl7pPr>
    <a:lvl8pPr marL="3200400" algn="l" defTabSz="914400" rtl="0" eaLnBrk="1" latinLnBrk="0" hangingPunct="1">
      <a:defRPr sz="2200" b="1" kern="1200">
        <a:solidFill>
          <a:schemeClr val="bg1"/>
        </a:solidFill>
        <a:latin typeface="Arial" panose="020B0604020202020204" pitchFamily="34" charset="0"/>
        <a:ea typeface="+mn-ea"/>
        <a:cs typeface="+mn-cs"/>
      </a:defRPr>
    </a:lvl8pPr>
    <a:lvl9pPr marL="3657600" algn="l" defTabSz="914400" rtl="0" eaLnBrk="1" latinLnBrk="0" hangingPunct="1">
      <a:defRPr sz="22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A50021"/>
    <a:srgbClr val="800000"/>
    <a:srgbClr val="993300"/>
    <a:srgbClr val="FFCC99"/>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94395" autoAdjust="0"/>
  </p:normalViewPr>
  <p:slideViewPr>
    <p:cSldViewPr>
      <p:cViewPr>
        <p:scale>
          <a:sx n="136" d="100"/>
          <a:sy n="136" d="100"/>
        </p:scale>
        <p:origin x="1964" y="-2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1481E1CE-692F-9E8E-9466-759C4B33931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ltLang="es-419"/>
          </a:p>
        </p:txBody>
      </p:sp>
      <p:sp>
        <p:nvSpPr>
          <p:cNvPr id="748547" name="Rectangle 3">
            <a:extLst>
              <a:ext uri="{FF2B5EF4-FFF2-40B4-BE49-F238E27FC236}">
                <a16:creationId xmlns:a16="http://schemas.microsoft.com/office/drawing/2014/main" id="{407EB793-B6CB-B9C8-4FF8-AD17E3922F7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ltLang="es-419"/>
          </a:p>
        </p:txBody>
      </p:sp>
      <p:sp>
        <p:nvSpPr>
          <p:cNvPr id="748548" name="Rectangle 4">
            <a:extLst>
              <a:ext uri="{FF2B5EF4-FFF2-40B4-BE49-F238E27FC236}">
                <a16:creationId xmlns:a16="http://schemas.microsoft.com/office/drawing/2014/main" id="{5787E454-F672-CFF3-2DED-E0AFB203E7BA}"/>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48549" name="Rectangle 5">
            <a:extLst>
              <a:ext uri="{FF2B5EF4-FFF2-40B4-BE49-F238E27FC236}">
                <a16:creationId xmlns:a16="http://schemas.microsoft.com/office/drawing/2014/main" id="{7060608B-A9E5-5147-70A4-B0BD70DE056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419"/>
              <a:t>Haga clic para modificar el estilo de texto del patrón</a:t>
            </a:r>
          </a:p>
          <a:p>
            <a:pPr lvl="1"/>
            <a:r>
              <a:rPr lang="en-US" altLang="es-419"/>
              <a:t>Segundo nivel</a:t>
            </a:r>
          </a:p>
          <a:p>
            <a:pPr lvl="2"/>
            <a:r>
              <a:rPr lang="en-US" altLang="es-419"/>
              <a:t>Tercer nivel</a:t>
            </a:r>
          </a:p>
          <a:p>
            <a:pPr lvl="3"/>
            <a:r>
              <a:rPr lang="en-US" altLang="es-419"/>
              <a:t>Cuarto nivel</a:t>
            </a:r>
          </a:p>
          <a:p>
            <a:pPr lvl="4"/>
            <a:r>
              <a:rPr lang="en-US" altLang="es-419"/>
              <a:t>Quinto nivel</a:t>
            </a:r>
          </a:p>
        </p:txBody>
      </p:sp>
      <p:sp>
        <p:nvSpPr>
          <p:cNvPr id="748550" name="Rectangle 6">
            <a:extLst>
              <a:ext uri="{FF2B5EF4-FFF2-40B4-BE49-F238E27FC236}">
                <a16:creationId xmlns:a16="http://schemas.microsoft.com/office/drawing/2014/main" id="{1BAA704B-ECB4-6752-5757-AAA0AD7B61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ltLang="es-419"/>
          </a:p>
        </p:txBody>
      </p:sp>
      <p:sp>
        <p:nvSpPr>
          <p:cNvPr id="748551" name="Rectangle 7">
            <a:extLst>
              <a:ext uri="{FF2B5EF4-FFF2-40B4-BE49-F238E27FC236}">
                <a16:creationId xmlns:a16="http://schemas.microsoft.com/office/drawing/2014/main" id="{54FA287E-066D-39E1-538A-20CA18DB946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3301E5A5-966D-4E04-9827-30EC57F7DA4A}" type="slidenum">
              <a:rPr lang="en-US" altLang="es-419"/>
              <a:pPr/>
              <a:t>‹Nº›</a:t>
            </a:fld>
            <a:endParaRPr lang="en-US" altLang="es-419"/>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60D36F2-2848-449D-61EF-760D4AD8071F}"/>
              </a:ext>
            </a:extLst>
          </p:cNvPr>
          <p:cNvSpPr>
            <a:spLocks noGrp="1" noChangeArrowheads="1"/>
          </p:cNvSpPr>
          <p:nvPr>
            <p:ph type="ctrTitle"/>
          </p:nvPr>
        </p:nvSpPr>
        <p:spPr>
          <a:xfrm>
            <a:off x="2133600" y="1371600"/>
            <a:ext cx="6477000" cy="1752600"/>
          </a:xfrm>
        </p:spPr>
        <p:txBody>
          <a:bodyPr/>
          <a:lstStyle>
            <a:lvl1pPr>
              <a:defRPr sz="5400"/>
            </a:lvl1pPr>
          </a:lstStyle>
          <a:p>
            <a:pPr lvl="0"/>
            <a:r>
              <a:rPr lang="es-ES" altLang="es-419" noProof="0"/>
              <a:t>Haga clic para modificar el estilo de título del patrón</a:t>
            </a:r>
          </a:p>
        </p:txBody>
      </p:sp>
      <p:sp>
        <p:nvSpPr>
          <p:cNvPr id="174083" name="Rectangle 3">
            <a:extLst>
              <a:ext uri="{FF2B5EF4-FFF2-40B4-BE49-F238E27FC236}">
                <a16:creationId xmlns:a16="http://schemas.microsoft.com/office/drawing/2014/main" id="{62B268B4-FFCF-4311-BAC6-D879D5C64C88}"/>
              </a:ext>
            </a:extLst>
          </p:cNvPr>
          <p:cNvSpPr>
            <a:spLocks noGrp="1" noChangeArrowheads="1"/>
          </p:cNvSpPr>
          <p:nvPr>
            <p:ph type="subTitle" idx="1"/>
          </p:nvPr>
        </p:nvSpPr>
        <p:spPr>
          <a:xfrm>
            <a:off x="2133600" y="3733800"/>
            <a:ext cx="6477000" cy="1981200"/>
          </a:xfrm>
        </p:spPr>
        <p:txBody>
          <a:bodyPr/>
          <a:lstStyle>
            <a:lvl1pPr marL="0" indent="0">
              <a:buFont typeface="Wingdings" panose="05000000000000000000" pitchFamily="2" charset="2"/>
              <a:buNone/>
              <a:defRPr/>
            </a:lvl1pPr>
          </a:lstStyle>
          <a:p>
            <a:pPr lvl="0"/>
            <a:r>
              <a:rPr lang="es-ES" altLang="es-419" noProof="0"/>
              <a:t>Haga clic para modificar el estilo de subtítulo del patrón</a:t>
            </a:r>
          </a:p>
        </p:txBody>
      </p:sp>
      <p:sp>
        <p:nvSpPr>
          <p:cNvPr id="174084" name="Rectangle 4">
            <a:extLst>
              <a:ext uri="{FF2B5EF4-FFF2-40B4-BE49-F238E27FC236}">
                <a16:creationId xmlns:a16="http://schemas.microsoft.com/office/drawing/2014/main" id="{5BD9E571-1367-15D8-5B28-6AA46C81A48D}"/>
              </a:ext>
            </a:extLst>
          </p:cNvPr>
          <p:cNvSpPr>
            <a:spLocks noGrp="1" noChangeArrowheads="1"/>
          </p:cNvSpPr>
          <p:nvPr>
            <p:ph type="dt" sz="half" idx="2"/>
          </p:nvPr>
        </p:nvSpPr>
        <p:spPr>
          <a:xfrm>
            <a:off x="7086600" y="6248400"/>
            <a:ext cx="1524000" cy="457200"/>
          </a:xfrm>
        </p:spPr>
        <p:txBody>
          <a:bodyPr/>
          <a:lstStyle>
            <a:lvl1pPr>
              <a:defRPr/>
            </a:lvl1pPr>
          </a:lstStyle>
          <a:p>
            <a:endParaRPr lang="es-ES" altLang="es-419"/>
          </a:p>
        </p:txBody>
      </p:sp>
      <p:sp>
        <p:nvSpPr>
          <p:cNvPr id="174085" name="Rectangle 5">
            <a:extLst>
              <a:ext uri="{FF2B5EF4-FFF2-40B4-BE49-F238E27FC236}">
                <a16:creationId xmlns:a16="http://schemas.microsoft.com/office/drawing/2014/main" id="{778AB80A-7984-71EC-5ECB-947B5D01DC06}"/>
              </a:ext>
            </a:extLst>
          </p:cNvPr>
          <p:cNvSpPr>
            <a:spLocks noGrp="1" noChangeArrowheads="1"/>
          </p:cNvSpPr>
          <p:nvPr>
            <p:ph type="ftr" sz="quarter" idx="3"/>
          </p:nvPr>
        </p:nvSpPr>
        <p:spPr>
          <a:xfrm>
            <a:off x="3810000" y="6248400"/>
            <a:ext cx="2895600" cy="457200"/>
          </a:xfrm>
        </p:spPr>
        <p:txBody>
          <a:bodyPr/>
          <a:lstStyle>
            <a:lvl1pPr>
              <a:defRPr/>
            </a:lvl1pPr>
          </a:lstStyle>
          <a:p>
            <a:endParaRPr lang="es-ES" altLang="es-419"/>
          </a:p>
        </p:txBody>
      </p:sp>
      <p:sp>
        <p:nvSpPr>
          <p:cNvPr id="174086" name="Rectangle 6">
            <a:extLst>
              <a:ext uri="{FF2B5EF4-FFF2-40B4-BE49-F238E27FC236}">
                <a16:creationId xmlns:a16="http://schemas.microsoft.com/office/drawing/2014/main" id="{FB9F5BB4-6EE8-E80C-FD3E-04B05973662A}"/>
              </a:ext>
            </a:extLst>
          </p:cNvPr>
          <p:cNvSpPr>
            <a:spLocks noGrp="1" noChangeArrowheads="1"/>
          </p:cNvSpPr>
          <p:nvPr>
            <p:ph type="sldNum" sz="quarter" idx="4"/>
          </p:nvPr>
        </p:nvSpPr>
        <p:spPr>
          <a:xfrm>
            <a:off x="2209800" y="6248400"/>
            <a:ext cx="1219200" cy="457200"/>
          </a:xfrm>
        </p:spPr>
        <p:txBody>
          <a:bodyPr/>
          <a:lstStyle>
            <a:lvl1pPr>
              <a:defRPr/>
            </a:lvl1pPr>
          </a:lstStyle>
          <a:p>
            <a:fld id="{72B54C6A-7DAB-4016-B3E8-BEB955D364F9}" type="slidenum">
              <a:rPr lang="es-ES" altLang="es-419"/>
              <a:pPr/>
              <a:t>‹Nº›</a:t>
            </a:fld>
            <a:endParaRPr lang="es-ES" altLang="es-419"/>
          </a:p>
        </p:txBody>
      </p:sp>
      <p:sp>
        <p:nvSpPr>
          <p:cNvPr id="174088" name="Oval 8">
            <a:extLst>
              <a:ext uri="{FF2B5EF4-FFF2-40B4-BE49-F238E27FC236}">
                <a16:creationId xmlns:a16="http://schemas.microsoft.com/office/drawing/2014/main" id="{83BF1D14-BB48-BA90-2FEC-E620418BE7D8}"/>
              </a:ext>
            </a:extLst>
          </p:cNvPr>
          <p:cNvSpPr>
            <a:spLocks noChangeArrowheads="1"/>
          </p:cNvSpPr>
          <p:nvPr/>
        </p:nvSpPr>
        <p:spPr bwMode="auto">
          <a:xfrm>
            <a:off x="395288" y="836613"/>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BD9E4-2253-DDF4-5DC8-33922E22D751}"/>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E6FB4DB9-6A24-1D87-72D0-711C5A577D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78D6AD5-98AB-3096-3F6A-05151C82DDE7}"/>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DC28AB0B-F4A1-4BC9-74E9-AECA5415ADC2}"/>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0AF33E88-28C3-B051-E695-12281DF3F76A}"/>
              </a:ext>
            </a:extLst>
          </p:cNvPr>
          <p:cNvSpPr>
            <a:spLocks noGrp="1"/>
          </p:cNvSpPr>
          <p:nvPr>
            <p:ph type="sldNum" sz="quarter" idx="12"/>
          </p:nvPr>
        </p:nvSpPr>
        <p:spPr/>
        <p:txBody>
          <a:bodyPr/>
          <a:lstStyle>
            <a:lvl1pPr>
              <a:defRPr/>
            </a:lvl1pPr>
          </a:lstStyle>
          <a:p>
            <a:fld id="{296187B2-0E1E-484F-BD1F-0B58E0ED6FEC}" type="slidenum">
              <a:rPr lang="es-ES" altLang="es-419"/>
              <a:pPr/>
              <a:t>‹Nº›</a:t>
            </a:fld>
            <a:endParaRPr lang="es-ES" altLang="es-419"/>
          </a:p>
        </p:txBody>
      </p:sp>
    </p:spTree>
    <p:extLst>
      <p:ext uri="{BB962C8B-B14F-4D97-AF65-F5344CB8AC3E}">
        <p14:creationId xmlns:p14="http://schemas.microsoft.com/office/powerpoint/2010/main" val="205079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3DD1D3D-81B6-B831-3487-383F8EB026ED}"/>
              </a:ext>
            </a:extLst>
          </p:cNvPr>
          <p:cNvSpPr>
            <a:spLocks noGrp="1"/>
          </p:cNvSpPr>
          <p:nvPr>
            <p:ph type="title" orient="vert"/>
          </p:nvPr>
        </p:nvSpPr>
        <p:spPr>
          <a:xfrm>
            <a:off x="6781800" y="190500"/>
            <a:ext cx="1752600" cy="5829300"/>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879BD5FC-8761-395F-9776-A05D30532ABE}"/>
              </a:ext>
            </a:extLst>
          </p:cNvPr>
          <p:cNvSpPr>
            <a:spLocks noGrp="1"/>
          </p:cNvSpPr>
          <p:nvPr>
            <p:ph type="body" orient="vert" idx="1"/>
          </p:nvPr>
        </p:nvSpPr>
        <p:spPr>
          <a:xfrm>
            <a:off x="1524000" y="190500"/>
            <a:ext cx="5105400" cy="58293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BD5AAE69-60FA-542E-4AA6-5EFEA9D3F773}"/>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B559545D-AF2A-E9F2-8B53-F87CDDAFC0F1}"/>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AFD8688E-2FF3-39C7-12CB-C9B6E49C295D}"/>
              </a:ext>
            </a:extLst>
          </p:cNvPr>
          <p:cNvSpPr>
            <a:spLocks noGrp="1"/>
          </p:cNvSpPr>
          <p:nvPr>
            <p:ph type="sldNum" sz="quarter" idx="12"/>
          </p:nvPr>
        </p:nvSpPr>
        <p:spPr/>
        <p:txBody>
          <a:bodyPr/>
          <a:lstStyle>
            <a:lvl1pPr>
              <a:defRPr/>
            </a:lvl1pPr>
          </a:lstStyle>
          <a:p>
            <a:fld id="{EA86C015-E0D5-4F54-B42E-394936A012E0}" type="slidenum">
              <a:rPr lang="es-ES" altLang="es-419"/>
              <a:pPr/>
              <a:t>‹Nº›</a:t>
            </a:fld>
            <a:endParaRPr lang="es-ES" altLang="es-419"/>
          </a:p>
        </p:txBody>
      </p:sp>
    </p:spTree>
    <p:extLst>
      <p:ext uri="{BB962C8B-B14F-4D97-AF65-F5344CB8AC3E}">
        <p14:creationId xmlns:p14="http://schemas.microsoft.com/office/powerpoint/2010/main" val="134395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9E84E-CDB7-0030-7667-212BC7BE263C}"/>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7060ED6A-2867-6AAC-7006-107F6406B29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150EE38D-6A72-25D5-11D5-666984F1B5A8}"/>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799A78FC-494E-7E3A-6766-A18F39D3E0B5}"/>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0D487B25-03E6-F0FD-4C09-51C3F8744150}"/>
              </a:ext>
            </a:extLst>
          </p:cNvPr>
          <p:cNvSpPr>
            <a:spLocks noGrp="1"/>
          </p:cNvSpPr>
          <p:nvPr>
            <p:ph type="sldNum" sz="quarter" idx="12"/>
          </p:nvPr>
        </p:nvSpPr>
        <p:spPr/>
        <p:txBody>
          <a:bodyPr/>
          <a:lstStyle>
            <a:lvl1pPr>
              <a:defRPr/>
            </a:lvl1pPr>
          </a:lstStyle>
          <a:p>
            <a:fld id="{7FB3683B-EF18-45E0-8ADA-8604EF454071}" type="slidenum">
              <a:rPr lang="es-ES" altLang="es-419"/>
              <a:pPr/>
              <a:t>‹Nº›</a:t>
            </a:fld>
            <a:endParaRPr lang="es-ES" altLang="es-419"/>
          </a:p>
        </p:txBody>
      </p:sp>
    </p:spTree>
    <p:extLst>
      <p:ext uri="{BB962C8B-B14F-4D97-AF65-F5344CB8AC3E}">
        <p14:creationId xmlns:p14="http://schemas.microsoft.com/office/powerpoint/2010/main" val="278991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551D4-381C-5B1C-6537-D160439B6801}"/>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1E0A77DF-A0BB-2D3F-1378-68862E6E733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46F2850-54AB-0D43-61F7-012F86D34819}"/>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A68E0118-1A3F-C068-9D62-5B9861D7D489}"/>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203E12FD-F7D6-8565-28C5-7CB4913D87AA}"/>
              </a:ext>
            </a:extLst>
          </p:cNvPr>
          <p:cNvSpPr>
            <a:spLocks noGrp="1"/>
          </p:cNvSpPr>
          <p:nvPr>
            <p:ph type="sldNum" sz="quarter" idx="12"/>
          </p:nvPr>
        </p:nvSpPr>
        <p:spPr/>
        <p:txBody>
          <a:bodyPr/>
          <a:lstStyle>
            <a:lvl1pPr>
              <a:defRPr/>
            </a:lvl1pPr>
          </a:lstStyle>
          <a:p>
            <a:fld id="{556F9408-7995-4203-BE60-B890A5ED6E7A}" type="slidenum">
              <a:rPr lang="es-ES" altLang="es-419"/>
              <a:pPr/>
              <a:t>‹Nº›</a:t>
            </a:fld>
            <a:endParaRPr lang="es-ES" altLang="es-419"/>
          </a:p>
        </p:txBody>
      </p:sp>
    </p:spTree>
    <p:extLst>
      <p:ext uri="{BB962C8B-B14F-4D97-AF65-F5344CB8AC3E}">
        <p14:creationId xmlns:p14="http://schemas.microsoft.com/office/powerpoint/2010/main" val="354538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EC3A5-6682-A846-75F6-2CCDD91B222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75ADF5DF-312A-75BB-0013-13F899710DAB}"/>
              </a:ext>
            </a:extLst>
          </p:cNvPr>
          <p:cNvSpPr>
            <a:spLocks noGrp="1"/>
          </p:cNvSpPr>
          <p:nvPr>
            <p:ph sz="half" idx="1"/>
          </p:nvPr>
        </p:nvSpPr>
        <p:spPr>
          <a:xfrm>
            <a:off x="15240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2584D66A-0C8A-CBE1-7432-75CAA9581501}"/>
              </a:ext>
            </a:extLst>
          </p:cNvPr>
          <p:cNvSpPr>
            <a:spLocks noGrp="1"/>
          </p:cNvSpPr>
          <p:nvPr>
            <p:ph sz="half" idx="2"/>
          </p:nvPr>
        </p:nvSpPr>
        <p:spPr>
          <a:xfrm>
            <a:off x="51054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0CDB69D8-EDB0-203D-9C5D-F54E0DBBB5A8}"/>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4D82DCF4-62E6-EFB4-7102-12A90F362D2B}"/>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430E4A6C-D039-E8F1-A5EB-8AA835828A8F}"/>
              </a:ext>
            </a:extLst>
          </p:cNvPr>
          <p:cNvSpPr>
            <a:spLocks noGrp="1"/>
          </p:cNvSpPr>
          <p:nvPr>
            <p:ph type="sldNum" sz="quarter" idx="12"/>
          </p:nvPr>
        </p:nvSpPr>
        <p:spPr/>
        <p:txBody>
          <a:bodyPr/>
          <a:lstStyle>
            <a:lvl1pPr>
              <a:defRPr/>
            </a:lvl1pPr>
          </a:lstStyle>
          <a:p>
            <a:fld id="{3442C3E8-BE22-4F10-87B4-1AC9ABB5E394}" type="slidenum">
              <a:rPr lang="es-ES" altLang="es-419"/>
              <a:pPr/>
              <a:t>‹Nº›</a:t>
            </a:fld>
            <a:endParaRPr lang="es-ES" altLang="es-419"/>
          </a:p>
        </p:txBody>
      </p:sp>
    </p:spTree>
    <p:extLst>
      <p:ext uri="{BB962C8B-B14F-4D97-AF65-F5344CB8AC3E}">
        <p14:creationId xmlns:p14="http://schemas.microsoft.com/office/powerpoint/2010/main" val="362081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DD5D9-3A58-8A0C-E93C-0776BA41BF3D}"/>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2FC0B96C-3938-C558-DC91-CB8E78AFE7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6AA0E94-47DB-B178-187D-E5A2EB9CBFA3}"/>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377E2812-43A8-1E0C-0960-8C238BBA6E7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427C66F-D7B9-8FF0-E720-C9FD6C40297A}"/>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E48B6662-C04D-7AA4-A587-766EA7DAD4B0}"/>
              </a:ext>
            </a:extLst>
          </p:cNvPr>
          <p:cNvSpPr>
            <a:spLocks noGrp="1"/>
          </p:cNvSpPr>
          <p:nvPr>
            <p:ph type="dt" sz="half" idx="10"/>
          </p:nvPr>
        </p:nvSpPr>
        <p:spPr/>
        <p:txBody>
          <a:bodyPr/>
          <a:lstStyle>
            <a:lvl1pPr>
              <a:defRPr/>
            </a:lvl1pPr>
          </a:lstStyle>
          <a:p>
            <a:endParaRPr lang="es-ES" altLang="es-419"/>
          </a:p>
        </p:txBody>
      </p:sp>
      <p:sp>
        <p:nvSpPr>
          <p:cNvPr id="8" name="Marcador de pie de página 7">
            <a:extLst>
              <a:ext uri="{FF2B5EF4-FFF2-40B4-BE49-F238E27FC236}">
                <a16:creationId xmlns:a16="http://schemas.microsoft.com/office/drawing/2014/main" id="{BA5F9E57-40F8-7CF1-3A4D-0FB9DF3BBF0B}"/>
              </a:ext>
            </a:extLst>
          </p:cNvPr>
          <p:cNvSpPr>
            <a:spLocks noGrp="1"/>
          </p:cNvSpPr>
          <p:nvPr>
            <p:ph type="ftr" sz="quarter" idx="11"/>
          </p:nvPr>
        </p:nvSpPr>
        <p:spPr/>
        <p:txBody>
          <a:bodyPr/>
          <a:lstStyle>
            <a:lvl1pPr>
              <a:defRPr/>
            </a:lvl1pPr>
          </a:lstStyle>
          <a:p>
            <a:endParaRPr lang="es-ES" altLang="es-419"/>
          </a:p>
        </p:txBody>
      </p:sp>
      <p:sp>
        <p:nvSpPr>
          <p:cNvPr id="9" name="Marcador de número de diapositiva 8">
            <a:extLst>
              <a:ext uri="{FF2B5EF4-FFF2-40B4-BE49-F238E27FC236}">
                <a16:creationId xmlns:a16="http://schemas.microsoft.com/office/drawing/2014/main" id="{9A8F95AE-5930-D4C8-B40E-5C93C0433FA9}"/>
              </a:ext>
            </a:extLst>
          </p:cNvPr>
          <p:cNvSpPr>
            <a:spLocks noGrp="1"/>
          </p:cNvSpPr>
          <p:nvPr>
            <p:ph type="sldNum" sz="quarter" idx="12"/>
          </p:nvPr>
        </p:nvSpPr>
        <p:spPr/>
        <p:txBody>
          <a:bodyPr/>
          <a:lstStyle>
            <a:lvl1pPr>
              <a:defRPr/>
            </a:lvl1pPr>
          </a:lstStyle>
          <a:p>
            <a:fld id="{08D44122-B10F-4D41-BEB1-0F3AB151A9D1}" type="slidenum">
              <a:rPr lang="es-ES" altLang="es-419"/>
              <a:pPr/>
              <a:t>‹Nº›</a:t>
            </a:fld>
            <a:endParaRPr lang="es-ES" altLang="es-419"/>
          </a:p>
        </p:txBody>
      </p:sp>
    </p:spTree>
    <p:extLst>
      <p:ext uri="{BB962C8B-B14F-4D97-AF65-F5344CB8AC3E}">
        <p14:creationId xmlns:p14="http://schemas.microsoft.com/office/powerpoint/2010/main" val="1521404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2DDA7-E4DA-3B49-BCCE-0C9147BB3C78}"/>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00D68390-8619-9FB0-5057-ED9179C037AB}"/>
              </a:ext>
            </a:extLst>
          </p:cNvPr>
          <p:cNvSpPr>
            <a:spLocks noGrp="1"/>
          </p:cNvSpPr>
          <p:nvPr>
            <p:ph type="dt" sz="half" idx="10"/>
          </p:nvPr>
        </p:nvSpPr>
        <p:spPr/>
        <p:txBody>
          <a:bodyPr/>
          <a:lstStyle>
            <a:lvl1pPr>
              <a:defRPr/>
            </a:lvl1pPr>
          </a:lstStyle>
          <a:p>
            <a:endParaRPr lang="es-ES" altLang="es-419"/>
          </a:p>
        </p:txBody>
      </p:sp>
      <p:sp>
        <p:nvSpPr>
          <p:cNvPr id="4" name="Marcador de pie de página 3">
            <a:extLst>
              <a:ext uri="{FF2B5EF4-FFF2-40B4-BE49-F238E27FC236}">
                <a16:creationId xmlns:a16="http://schemas.microsoft.com/office/drawing/2014/main" id="{7C17C2C8-0F88-E681-5722-91CF264BA976}"/>
              </a:ext>
            </a:extLst>
          </p:cNvPr>
          <p:cNvSpPr>
            <a:spLocks noGrp="1"/>
          </p:cNvSpPr>
          <p:nvPr>
            <p:ph type="ftr" sz="quarter" idx="11"/>
          </p:nvPr>
        </p:nvSpPr>
        <p:spPr/>
        <p:txBody>
          <a:bodyPr/>
          <a:lstStyle>
            <a:lvl1pPr>
              <a:defRPr/>
            </a:lvl1pPr>
          </a:lstStyle>
          <a:p>
            <a:endParaRPr lang="es-ES" altLang="es-419"/>
          </a:p>
        </p:txBody>
      </p:sp>
      <p:sp>
        <p:nvSpPr>
          <p:cNvPr id="5" name="Marcador de número de diapositiva 4">
            <a:extLst>
              <a:ext uri="{FF2B5EF4-FFF2-40B4-BE49-F238E27FC236}">
                <a16:creationId xmlns:a16="http://schemas.microsoft.com/office/drawing/2014/main" id="{AA62DA85-5489-C46D-2C27-C24C084FA0EA}"/>
              </a:ext>
            </a:extLst>
          </p:cNvPr>
          <p:cNvSpPr>
            <a:spLocks noGrp="1"/>
          </p:cNvSpPr>
          <p:nvPr>
            <p:ph type="sldNum" sz="quarter" idx="12"/>
          </p:nvPr>
        </p:nvSpPr>
        <p:spPr/>
        <p:txBody>
          <a:bodyPr/>
          <a:lstStyle>
            <a:lvl1pPr>
              <a:defRPr/>
            </a:lvl1pPr>
          </a:lstStyle>
          <a:p>
            <a:fld id="{9D934229-6272-4F1F-A9EE-E981804176CF}" type="slidenum">
              <a:rPr lang="es-ES" altLang="es-419"/>
              <a:pPr/>
              <a:t>‹Nº›</a:t>
            </a:fld>
            <a:endParaRPr lang="es-ES" altLang="es-419"/>
          </a:p>
        </p:txBody>
      </p:sp>
    </p:spTree>
    <p:extLst>
      <p:ext uri="{BB962C8B-B14F-4D97-AF65-F5344CB8AC3E}">
        <p14:creationId xmlns:p14="http://schemas.microsoft.com/office/powerpoint/2010/main" val="269175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327E78-9C07-E2FE-FF5C-DCA29133D978}"/>
              </a:ext>
            </a:extLst>
          </p:cNvPr>
          <p:cNvSpPr>
            <a:spLocks noGrp="1"/>
          </p:cNvSpPr>
          <p:nvPr>
            <p:ph type="dt" sz="half" idx="10"/>
          </p:nvPr>
        </p:nvSpPr>
        <p:spPr/>
        <p:txBody>
          <a:bodyPr/>
          <a:lstStyle>
            <a:lvl1pPr>
              <a:defRPr/>
            </a:lvl1pPr>
          </a:lstStyle>
          <a:p>
            <a:endParaRPr lang="es-ES" altLang="es-419"/>
          </a:p>
        </p:txBody>
      </p:sp>
      <p:sp>
        <p:nvSpPr>
          <p:cNvPr id="3" name="Marcador de pie de página 2">
            <a:extLst>
              <a:ext uri="{FF2B5EF4-FFF2-40B4-BE49-F238E27FC236}">
                <a16:creationId xmlns:a16="http://schemas.microsoft.com/office/drawing/2014/main" id="{677FE5E7-7468-EADD-8461-022D328B21FF}"/>
              </a:ext>
            </a:extLst>
          </p:cNvPr>
          <p:cNvSpPr>
            <a:spLocks noGrp="1"/>
          </p:cNvSpPr>
          <p:nvPr>
            <p:ph type="ftr" sz="quarter" idx="11"/>
          </p:nvPr>
        </p:nvSpPr>
        <p:spPr/>
        <p:txBody>
          <a:bodyPr/>
          <a:lstStyle>
            <a:lvl1pPr>
              <a:defRPr/>
            </a:lvl1pPr>
          </a:lstStyle>
          <a:p>
            <a:endParaRPr lang="es-ES" altLang="es-419"/>
          </a:p>
        </p:txBody>
      </p:sp>
      <p:sp>
        <p:nvSpPr>
          <p:cNvPr id="4" name="Marcador de número de diapositiva 3">
            <a:extLst>
              <a:ext uri="{FF2B5EF4-FFF2-40B4-BE49-F238E27FC236}">
                <a16:creationId xmlns:a16="http://schemas.microsoft.com/office/drawing/2014/main" id="{BF761825-7ADB-3796-0A9B-4D671CD0D98F}"/>
              </a:ext>
            </a:extLst>
          </p:cNvPr>
          <p:cNvSpPr>
            <a:spLocks noGrp="1"/>
          </p:cNvSpPr>
          <p:nvPr>
            <p:ph type="sldNum" sz="quarter" idx="12"/>
          </p:nvPr>
        </p:nvSpPr>
        <p:spPr/>
        <p:txBody>
          <a:bodyPr/>
          <a:lstStyle>
            <a:lvl1pPr>
              <a:defRPr/>
            </a:lvl1pPr>
          </a:lstStyle>
          <a:p>
            <a:fld id="{007E580C-20E8-4B6C-9A02-B6A3AD94B37C}" type="slidenum">
              <a:rPr lang="es-ES" altLang="es-419"/>
              <a:pPr/>
              <a:t>‹Nº›</a:t>
            </a:fld>
            <a:endParaRPr lang="es-ES" altLang="es-419"/>
          </a:p>
        </p:txBody>
      </p:sp>
    </p:spTree>
    <p:extLst>
      <p:ext uri="{BB962C8B-B14F-4D97-AF65-F5344CB8AC3E}">
        <p14:creationId xmlns:p14="http://schemas.microsoft.com/office/powerpoint/2010/main" val="135994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6A25AD-DFCB-1E29-A559-0D4FE2705C12}"/>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E89B831B-0178-0FDD-9813-7F01DDB2B55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323B4965-7775-9BA2-FE4D-6305AE42E6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9BE7B9-AEC3-1C78-9F28-C554B389F692}"/>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05E09788-7AA4-5B93-EE20-4BCA9A48A0E4}"/>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FAAEC50F-0380-C493-D058-E9BE9E5A4F21}"/>
              </a:ext>
            </a:extLst>
          </p:cNvPr>
          <p:cNvSpPr>
            <a:spLocks noGrp="1"/>
          </p:cNvSpPr>
          <p:nvPr>
            <p:ph type="sldNum" sz="quarter" idx="12"/>
          </p:nvPr>
        </p:nvSpPr>
        <p:spPr/>
        <p:txBody>
          <a:bodyPr/>
          <a:lstStyle>
            <a:lvl1pPr>
              <a:defRPr/>
            </a:lvl1pPr>
          </a:lstStyle>
          <a:p>
            <a:fld id="{5A2445F6-0489-4D3E-9F50-07E3901ACE19}" type="slidenum">
              <a:rPr lang="es-ES" altLang="es-419"/>
              <a:pPr/>
              <a:t>‹Nº›</a:t>
            </a:fld>
            <a:endParaRPr lang="es-ES" altLang="es-419"/>
          </a:p>
        </p:txBody>
      </p:sp>
    </p:spTree>
    <p:extLst>
      <p:ext uri="{BB962C8B-B14F-4D97-AF65-F5344CB8AC3E}">
        <p14:creationId xmlns:p14="http://schemas.microsoft.com/office/powerpoint/2010/main" val="174216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A3368-2016-9A21-DE01-7497205092C8}"/>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A54EC8CE-8345-7400-45B6-F00F81BE041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419"/>
          </a:p>
        </p:txBody>
      </p:sp>
      <p:sp>
        <p:nvSpPr>
          <p:cNvPr id="4" name="Marcador de texto 3">
            <a:extLst>
              <a:ext uri="{FF2B5EF4-FFF2-40B4-BE49-F238E27FC236}">
                <a16:creationId xmlns:a16="http://schemas.microsoft.com/office/drawing/2014/main" id="{1F412E30-6DC3-7D98-08F6-98BD880F76E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903020-2EFF-A145-F3ED-E33A118F7189}"/>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5D9B41C5-A044-4D8B-64E2-AF76D203F788}"/>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CA83FD1C-4712-7D48-1A1D-B02E3CFE3419}"/>
              </a:ext>
            </a:extLst>
          </p:cNvPr>
          <p:cNvSpPr>
            <a:spLocks noGrp="1"/>
          </p:cNvSpPr>
          <p:nvPr>
            <p:ph type="sldNum" sz="quarter" idx="12"/>
          </p:nvPr>
        </p:nvSpPr>
        <p:spPr/>
        <p:txBody>
          <a:bodyPr/>
          <a:lstStyle>
            <a:lvl1pPr>
              <a:defRPr/>
            </a:lvl1pPr>
          </a:lstStyle>
          <a:p>
            <a:fld id="{4A471222-FC41-46CF-A2F9-033050C5B837}" type="slidenum">
              <a:rPr lang="es-ES" altLang="es-419"/>
              <a:pPr/>
              <a:t>‹Nº›</a:t>
            </a:fld>
            <a:endParaRPr lang="es-ES" altLang="es-419"/>
          </a:p>
        </p:txBody>
      </p:sp>
    </p:spTree>
    <p:extLst>
      <p:ext uri="{BB962C8B-B14F-4D97-AF65-F5344CB8AC3E}">
        <p14:creationId xmlns:p14="http://schemas.microsoft.com/office/powerpoint/2010/main" val="174507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60A66D73-8514-B475-9742-4455D21539A0}"/>
              </a:ext>
            </a:extLst>
          </p:cNvPr>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419"/>
              <a:t>Haga clic para cambiar el estilo de título	</a:t>
            </a:r>
          </a:p>
        </p:txBody>
      </p:sp>
      <p:sp>
        <p:nvSpPr>
          <p:cNvPr id="173059" name="Rectangle 3">
            <a:extLst>
              <a:ext uri="{FF2B5EF4-FFF2-40B4-BE49-F238E27FC236}">
                <a16:creationId xmlns:a16="http://schemas.microsoft.com/office/drawing/2014/main" id="{A029898F-16E0-8E5D-1609-48A2D9EBDA12}"/>
              </a:ext>
            </a:extLst>
          </p:cNvPr>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419"/>
              <a:t>Haga clic para modificar el estilo de texto del patrón</a:t>
            </a:r>
          </a:p>
          <a:p>
            <a:pPr lvl="1"/>
            <a:r>
              <a:rPr lang="es-ES" altLang="es-419"/>
              <a:t>Segundo nivel</a:t>
            </a:r>
          </a:p>
          <a:p>
            <a:pPr lvl="2"/>
            <a:r>
              <a:rPr lang="es-ES" altLang="es-419"/>
              <a:t>Tercer nivel</a:t>
            </a:r>
          </a:p>
          <a:p>
            <a:pPr lvl="3"/>
            <a:r>
              <a:rPr lang="es-ES" altLang="es-419"/>
              <a:t>Cuarto nivel</a:t>
            </a:r>
          </a:p>
          <a:p>
            <a:pPr lvl="4"/>
            <a:r>
              <a:rPr lang="es-ES" altLang="es-419"/>
              <a:t>Quinto nivel</a:t>
            </a:r>
          </a:p>
        </p:txBody>
      </p:sp>
      <p:sp>
        <p:nvSpPr>
          <p:cNvPr id="173060" name="Rectangle 4">
            <a:extLst>
              <a:ext uri="{FF2B5EF4-FFF2-40B4-BE49-F238E27FC236}">
                <a16:creationId xmlns:a16="http://schemas.microsoft.com/office/drawing/2014/main" id="{51FC366B-6F86-2F89-6701-9D3888353F3B}"/>
              </a:ext>
            </a:extLst>
          </p:cNvPr>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endParaRPr lang="es-ES" altLang="es-419"/>
          </a:p>
        </p:txBody>
      </p:sp>
      <p:sp>
        <p:nvSpPr>
          <p:cNvPr id="173061" name="Rectangle 5">
            <a:extLst>
              <a:ext uri="{FF2B5EF4-FFF2-40B4-BE49-F238E27FC236}">
                <a16:creationId xmlns:a16="http://schemas.microsoft.com/office/drawing/2014/main" id="{904B453F-82B2-82C3-DB33-77BAA505CFC0}"/>
              </a:ext>
            </a:extLst>
          </p:cNvPr>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solidFill>
              </a:defRPr>
            </a:lvl1pPr>
          </a:lstStyle>
          <a:p>
            <a:endParaRPr lang="es-ES" altLang="es-419"/>
          </a:p>
        </p:txBody>
      </p:sp>
      <p:sp>
        <p:nvSpPr>
          <p:cNvPr id="173062" name="Rectangle 6">
            <a:extLst>
              <a:ext uri="{FF2B5EF4-FFF2-40B4-BE49-F238E27FC236}">
                <a16:creationId xmlns:a16="http://schemas.microsoft.com/office/drawing/2014/main" id="{977C9CFE-2F49-0FF5-1B7B-902C38611530}"/>
              </a:ext>
            </a:extLst>
          </p:cNvPr>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fld id="{8BFE5E72-321D-4369-8363-95759D7DC124}" type="slidenum">
              <a:rPr lang="es-ES" altLang="es-419"/>
              <a:pPr/>
              <a:t>‹Nº›</a:t>
            </a:fld>
            <a:endParaRPr lang="es-ES" altLang="es-419"/>
          </a:p>
        </p:txBody>
      </p:sp>
      <p:sp>
        <p:nvSpPr>
          <p:cNvPr id="173064" name="Oval 8">
            <a:extLst>
              <a:ext uri="{FF2B5EF4-FFF2-40B4-BE49-F238E27FC236}">
                <a16:creationId xmlns:a16="http://schemas.microsoft.com/office/drawing/2014/main" id="{F9E7E32D-0F94-93DD-78F0-C35AA42E7FEE}"/>
              </a:ext>
            </a:extLst>
          </p:cNvPr>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4200" kern="1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panose="020B0604020202020204" pitchFamily="34" charset="0"/>
        </a:defRPr>
      </a:lvl2pPr>
      <a:lvl3pPr algn="l" rtl="0" eaLnBrk="1" fontAlgn="base" hangingPunct="1">
        <a:spcBef>
          <a:spcPct val="0"/>
        </a:spcBef>
        <a:spcAft>
          <a:spcPct val="0"/>
        </a:spcAft>
        <a:defRPr sz="4200">
          <a:solidFill>
            <a:schemeClr val="tx2"/>
          </a:solidFill>
          <a:latin typeface="Arial" panose="020B0604020202020204" pitchFamily="34" charset="0"/>
        </a:defRPr>
      </a:lvl3pPr>
      <a:lvl4pPr algn="l" rtl="0" eaLnBrk="1" fontAlgn="base" hangingPunct="1">
        <a:spcBef>
          <a:spcPct val="0"/>
        </a:spcBef>
        <a:spcAft>
          <a:spcPct val="0"/>
        </a:spcAft>
        <a:defRPr sz="4200">
          <a:solidFill>
            <a:schemeClr val="tx2"/>
          </a:solidFill>
          <a:latin typeface="Arial" panose="020B0604020202020204" pitchFamily="34" charset="0"/>
        </a:defRPr>
      </a:lvl4pPr>
      <a:lvl5pPr algn="l" rtl="0" eaLnBrk="1" fontAlgn="base" hangingPunct="1">
        <a:spcBef>
          <a:spcPct val="0"/>
        </a:spcBef>
        <a:spcAft>
          <a:spcPct val="0"/>
        </a:spcAft>
        <a:defRPr sz="4200">
          <a:solidFill>
            <a:schemeClr val="tx2"/>
          </a:solidFill>
          <a:latin typeface="Arial" panose="020B0604020202020204" pitchFamily="34" charset="0"/>
        </a:defRPr>
      </a:lvl5pPr>
      <a:lvl6pPr marL="457200" algn="l" rtl="0" eaLnBrk="1" fontAlgn="base" hangingPunct="1">
        <a:spcBef>
          <a:spcPct val="0"/>
        </a:spcBef>
        <a:spcAft>
          <a:spcPct val="0"/>
        </a:spcAft>
        <a:defRPr sz="4200">
          <a:solidFill>
            <a:schemeClr val="tx2"/>
          </a:solidFill>
          <a:latin typeface="Arial" panose="020B0604020202020204" pitchFamily="34" charset="0"/>
        </a:defRPr>
      </a:lvl6pPr>
      <a:lvl7pPr marL="914400" algn="l" rtl="0" eaLnBrk="1" fontAlgn="base" hangingPunct="1">
        <a:spcBef>
          <a:spcPct val="0"/>
        </a:spcBef>
        <a:spcAft>
          <a:spcPct val="0"/>
        </a:spcAft>
        <a:defRPr sz="4200">
          <a:solidFill>
            <a:schemeClr val="tx2"/>
          </a:solidFill>
          <a:latin typeface="Arial" panose="020B0604020202020204" pitchFamily="34" charset="0"/>
        </a:defRPr>
      </a:lvl7pPr>
      <a:lvl8pPr marL="1371600" algn="l" rtl="0" eaLnBrk="1" fontAlgn="base" hangingPunct="1">
        <a:spcBef>
          <a:spcPct val="0"/>
        </a:spcBef>
        <a:spcAft>
          <a:spcPct val="0"/>
        </a:spcAft>
        <a:defRPr sz="4200">
          <a:solidFill>
            <a:schemeClr val="tx2"/>
          </a:solidFill>
          <a:latin typeface="Arial" panose="020B0604020202020204" pitchFamily="34" charset="0"/>
        </a:defRPr>
      </a:lvl8pPr>
      <a:lvl9pPr marL="1828800" algn="l" rtl="0" eaLnBrk="1" fontAlgn="base" hangingPunct="1">
        <a:spcBef>
          <a:spcPct val="0"/>
        </a:spcBef>
        <a:spcAft>
          <a:spcPct val="0"/>
        </a:spcAft>
        <a:defRPr sz="42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97794" name="WordArt 2">
            <a:extLst>
              <a:ext uri="{FF2B5EF4-FFF2-40B4-BE49-F238E27FC236}">
                <a16:creationId xmlns:a16="http://schemas.microsoft.com/office/drawing/2014/main" id="{F903DEDD-1F9F-C4AF-E97B-35D4CBE781C4}"/>
              </a:ext>
            </a:extLst>
          </p:cNvPr>
          <p:cNvSpPr>
            <a:spLocks noChangeArrowheads="1" noChangeShapeType="1" noTextEdit="1"/>
          </p:cNvSpPr>
          <p:nvPr/>
        </p:nvSpPr>
        <p:spPr bwMode="auto">
          <a:xfrm>
            <a:off x="395288" y="3213100"/>
            <a:ext cx="287337" cy="8874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Impact" panose="020B0806030902050204" pitchFamily="34" charset="0"/>
              </a:rPr>
              <a:t>1.</a:t>
            </a:r>
          </a:p>
        </p:txBody>
      </p:sp>
      <p:sp>
        <p:nvSpPr>
          <p:cNvPr id="1697795" name="WordArt 3">
            <a:extLst>
              <a:ext uri="{FF2B5EF4-FFF2-40B4-BE49-F238E27FC236}">
                <a16:creationId xmlns:a16="http://schemas.microsoft.com/office/drawing/2014/main" id="{0B93CA80-2A29-341A-65C0-4DE0D8397639}"/>
              </a:ext>
            </a:extLst>
          </p:cNvPr>
          <p:cNvSpPr>
            <a:spLocks noChangeArrowheads="1" noChangeShapeType="1" noTextEdit="1"/>
          </p:cNvSpPr>
          <p:nvPr/>
        </p:nvSpPr>
        <p:spPr bwMode="auto">
          <a:xfrm>
            <a:off x="827088" y="1630363"/>
            <a:ext cx="1223962" cy="35274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Edwardian Script ITC" panose="030303020407070D0804" pitchFamily="66" charset="0"/>
              </a:rPr>
              <a:t>L </a:t>
            </a:r>
          </a:p>
        </p:txBody>
      </p:sp>
      <p:sp>
        <p:nvSpPr>
          <p:cNvPr id="1697796" name="WordArt 4">
            <a:extLst>
              <a:ext uri="{FF2B5EF4-FFF2-40B4-BE49-F238E27FC236}">
                <a16:creationId xmlns:a16="http://schemas.microsoft.com/office/drawing/2014/main" id="{2DE327E5-E269-A919-A659-B12BF21DF7A1}"/>
              </a:ext>
            </a:extLst>
          </p:cNvPr>
          <p:cNvSpPr>
            <a:spLocks noChangeArrowheads="1" noChangeShapeType="1" noTextEdit="1"/>
          </p:cNvSpPr>
          <p:nvPr/>
        </p:nvSpPr>
        <p:spPr bwMode="auto">
          <a:xfrm>
            <a:off x="1833563" y="3860800"/>
            <a:ext cx="6986587"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cs typeface="Arial" panose="020B0604020202020204" pitchFamily="34" charset="0"/>
              </a:rPr>
              <a:t>as Sagradas Escrituras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6137" name="Rectangle 9">
            <a:extLst>
              <a:ext uri="{FF2B5EF4-FFF2-40B4-BE49-F238E27FC236}">
                <a16:creationId xmlns:a16="http://schemas.microsoft.com/office/drawing/2014/main" id="{1F176D4A-5A26-6463-2B1A-9E5FDBE64847}"/>
              </a:ext>
            </a:extLst>
          </p:cNvPr>
          <p:cNvSpPr>
            <a:spLocks noChangeArrowheads="1"/>
          </p:cNvSpPr>
          <p:nvPr/>
        </p:nvSpPr>
        <p:spPr bwMode="auto">
          <a:xfrm>
            <a:off x="4287838" y="2270125"/>
            <a:ext cx="395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MX" altLang="es-419" sz="1800">
                <a:solidFill>
                  <a:srgbClr val="FFFF00"/>
                </a:solidFill>
              </a:rPr>
              <a:t>EL ORIGEN DE LAS ESCRITURAS.</a:t>
            </a:r>
          </a:p>
        </p:txBody>
      </p:sp>
      <p:sp>
        <p:nvSpPr>
          <p:cNvPr id="176139" name="Rectangle 11">
            <a:extLst>
              <a:ext uri="{FF2B5EF4-FFF2-40B4-BE49-F238E27FC236}">
                <a16:creationId xmlns:a16="http://schemas.microsoft.com/office/drawing/2014/main" id="{83B6DEBF-BF43-533E-5F9F-A035B5B20627}"/>
              </a:ext>
            </a:extLst>
          </p:cNvPr>
          <p:cNvSpPr>
            <a:spLocks noChangeArrowheads="1"/>
          </p:cNvSpPr>
          <p:nvPr/>
        </p:nvSpPr>
        <p:spPr bwMode="auto">
          <a:xfrm>
            <a:off x="3924300" y="2708275"/>
            <a:ext cx="4608513" cy="118745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La autoridad de la Biblia tanto en asuntos de fe como de conducta, surge de su origen.</a:t>
            </a:r>
            <a:endParaRPr lang="es-ES" altLang="es-419" sz="2400"/>
          </a:p>
        </p:txBody>
      </p:sp>
      <p:sp>
        <p:nvSpPr>
          <p:cNvPr id="176143" name="Rectangle 15">
            <a:extLst>
              <a:ext uri="{FF2B5EF4-FFF2-40B4-BE49-F238E27FC236}">
                <a16:creationId xmlns:a16="http://schemas.microsoft.com/office/drawing/2014/main" id="{CA572805-6D0D-E5A9-B202-816F7269C0B7}"/>
              </a:ext>
            </a:extLst>
          </p:cNvPr>
          <p:cNvSpPr>
            <a:spLocks noChangeArrowheads="1"/>
          </p:cNvSpPr>
          <p:nvPr/>
        </p:nvSpPr>
        <p:spPr bwMode="auto">
          <a:xfrm>
            <a:off x="323850" y="2894013"/>
            <a:ext cx="2808288" cy="701675"/>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000" i="1"/>
              <a:t>“Santas Escrituras” (Rom. 1:2), </a:t>
            </a:r>
          </a:p>
        </p:txBody>
      </p:sp>
      <p:sp>
        <p:nvSpPr>
          <p:cNvPr id="176144" name="Rectangle 16">
            <a:extLst>
              <a:ext uri="{FF2B5EF4-FFF2-40B4-BE49-F238E27FC236}">
                <a16:creationId xmlns:a16="http://schemas.microsoft.com/office/drawing/2014/main" id="{65F5CA50-5341-F71B-D8E6-D50C91D3360F}"/>
              </a:ext>
            </a:extLst>
          </p:cNvPr>
          <p:cNvSpPr>
            <a:spLocks noChangeArrowheads="1"/>
          </p:cNvSpPr>
          <p:nvPr/>
        </p:nvSpPr>
        <p:spPr bwMode="auto">
          <a:xfrm>
            <a:off x="250825" y="3716338"/>
            <a:ext cx="3421063" cy="701675"/>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000" i="1"/>
              <a:t>“Sagradas Escrituras”</a:t>
            </a:r>
          </a:p>
          <a:p>
            <a:pPr algn="l"/>
            <a:r>
              <a:rPr lang="es-MX" altLang="es-419" sz="2000" i="1"/>
              <a:t> (2 Tim. 3:15),</a:t>
            </a:r>
            <a:endParaRPr lang="es-ES" altLang="es-419" sz="2000" i="1"/>
          </a:p>
        </p:txBody>
      </p:sp>
      <p:sp>
        <p:nvSpPr>
          <p:cNvPr id="176140" name="Rectangle 12">
            <a:extLst>
              <a:ext uri="{FF2B5EF4-FFF2-40B4-BE49-F238E27FC236}">
                <a16:creationId xmlns:a16="http://schemas.microsoft.com/office/drawing/2014/main" id="{63B28B8C-7F1F-4A82-84F6-32D597C812E0}"/>
              </a:ext>
            </a:extLst>
          </p:cNvPr>
          <p:cNvSpPr>
            <a:spLocks noChangeArrowheads="1"/>
          </p:cNvSpPr>
          <p:nvPr/>
        </p:nvSpPr>
        <p:spPr bwMode="auto">
          <a:xfrm>
            <a:off x="3924300" y="4005263"/>
            <a:ext cx="4751388" cy="1552575"/>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400"/>
              <a:t>Los mismos escritores sagrados la consideraban distinta de toda la demás literaturas.</a:t>
            </a:r>
            <a:endParaRPr lang="es-ES" altLang="es-419" sz="2400"/>
          </a:p>
        </p:txBody>
      </p:sp>
      <p:sp>
        <p:nvSpPr>
          <p:cNvPr id="176138" name="Rectangle 10">
            <a:extLst>
              <a:ext uri="{FF2B5EF4-FFF2-40B4-BE49-F238E27FC236}">
                <a16:creationId xmlns:a16="http://schemas.microsoft.com/office/drawing/2014/main" id="{E51C6732-80B8-8148-78F0-4130B1A5A88C}"/>
              </a:ext>
            </a:extLst>
          </p:cNvPr>
          <p:cNvSpPr>
            <a:spLocks noChangeArrowheads="1"/>
          </p:cNvSpPr>
          <p:nvPr/>
        </p:nvSpPr>
        <p:spPr bwMode="auto">
          <a:xfrm>
            <a:off x="250825" y="4508500"/>
            <a:ext cx="3313113" cy="701675"/>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s-MX" altLang="es-419" sz="2000" i="1"/>
              <a:t>“Palabras de Dios”</a:t>
            </a:r>
          </a:p>
          <a:p>
            <a:pPr algn="l"/>
            <a:r>
              <a:rPr lang="es-MX" altLang="es-419" sz="2000" i="1"/>
              <a:t>(Rom. 3:2; Heb. 5:12).</a:t>
            </a:r>
          </a:p>
        </p:txBody>
      </p:sp>
      <p:grpSp>
        <p:nvGrpSpPr>
          <p:cNvPr id="176149" name="Group 21">
            <a:extLst>
              <a:ext uri="{FF2B5EF4-FFF2-40B4-BE49-F238E27FC236}">
                <a16:creationId xmlns:a16="http://schemas.microsoft.com/office/drawing/2014/main" id="{EE079CF6-9BBC-AD0F-FD55-7F88C3896A47}"/>
              </a:ext>
            </a:extLst>
          </p:cNvPr>
          <p:cNvGrpSpPr>
            <a:grpSpLocks/>
          </p:cNvGrpSpPr>
          <p:nvPr/>
        </p:nvGrpSpPr>
        <p:grpSpPr bwMode="auto">
          <a:xfrm>
            <a:off x="285750" y="44450"/>
            <a:ext cx="4105275" cy="908050"/>
            <a:chOff x="249" y="255"/>
            <a:chExt cx="5398" cy="1814"/>
          </a:xfrm>
        </p:grpSpPr>
        <p:sp>
          <p:nvSpPr>
            <p:cNvPr id="176150" name="WordArt 22">
              <a:extLst>
                <a:ext uri="{FF2B5EF4-FFF2-40B4-BE49-F238E27FC236}">
                  <a16:creationId xmlns:a16="http://schemas.microsoft.com/office/drawing/2014/main" id="{8E66F663-705F-5ACC-6EF0-C1A4EC05219E}"/>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76151" name="WordArt 23">
              <a:extLst>
                <a:ext uri="{FF2B5EF4-FFF2-40B4-BE49-F238E27FC236}">
                  <a16:creationId xmlns:a16="http://schemas.microsoft.com/office/drawing/2014/main" id="{F727A8F6-2DD3-2BEE-E775-9553E1972390}"/>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76152" name="WordArt 24">
              <a:extLst>
                <a:ext uri="{FF2B5EF4-FFF2-40B4-BE49-F238E27FC236}">
                  <a16:creationId xmlns:a16="http://schemas.microsoft.com/office/drawing/2014/main" id="{9AB62E3B-95FA-74FE-E6A8-32553618B90F}"/>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76153" name="WordArt 25">
            <a:extLst>
              <a:ext uri="{FF2B5EF4-FFF2-40B4-BE49-F238E27FC236}">
                <a16:creationId xmlns:a16="http://schemas.microsoft.com/office/drawing/2014/main" id="{B51B1BE2-B514-0F25-582D-D2A5B88FB842}"/>
              </a:ext>
            </a:extLst>
          </p:cNvPr>
          <p:cNvSpPr>
            <a:spLocks noChangeArrowheads="1" noChangeShapeType="1" noTextEdit="1"/>
          </p:cNvSpPr>
          <p:nvPr/>
        </p:nvSpPr>
        <p:spPr bwMode="auto">
          <a:xfrm>
            <a:off x="3886200" y="8810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76154" name="WordArt 26">
            <a:extLst>
              <a:ext uri="{FF2B5EF4-FFF2-40B4-BE49-F238E27FC236}">
                <a16:creationId xmlns:a16="http://schemas.microsoft.com/office/drawing/2014/main" id="{774728B1-60EB-5854-93DC-470849D4ABC3}"/>
              </a:ext>
            </a:extLst>
          </p:cNvPr>
          <p:cNvSpPr>
            <a:spLocks noChangeArrowheads="1" noChangeShapeType="1" noTextEdit="1"/>
          </p:cNvSpPr>
          <p:nvPr/>
        </p:nvSpPr>
        <p:spPr bwMode="auto">
          <a:xfrm>
            <a:off x="611188" y="1700213"/>
            <a:ext cx="898525" cy="10064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S</a:t>
            </a:r>
          </a:p>
        </p:txBody>
      </p:sp>
      <p:sp>
        <p:nvSpPr>
          <p:cNvPr id="176155" name="WordArt 27">
            <a:extLst>
              <a:ext uri="{FF2B5EF4-FFF2-40B4-BE49-F238E27FC236}">
                <a16:creationId xmlns:a16="http://schemas.microsoft.com/office/drawing/2014/main" id="{9919A32F-4BC0-80AD-048E-CB0A610A3D5F}"/>
              </a:ext>
            </a:extLst>
          </p:cNvPr>
          <p:cNvSpPr>
            <a:spLocks noChangeArrowheads="1" noChangeShapeType="1" noTextEdit="1"/>
          </p:cNvSpPr>
          <p:nvPr/>
        </p:nvSpPr>
        <p:spPr bwMode="auto">
          <a:xfrm>
            <a:off x="1403350" y="1912938"/>
            <a:ext cx="2376488" cy="36353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 Refirieron a ella como:</a:t>
            </a:r>
          </a:p>
        </p:txBody>
      </p:sp>
      <p:pic>
        <p:nvPicPr>
          <p:cNvPr id="176158" name="Picture 30">
            <a:extLst>
              <a:ext uri="{FF2B5EF4-FFF2-40B4-BE49-F238E27FC236}">
                <a16:creationId xmlns:a16="http://schemas.microsoft.com/office/drawing/2014/main" id="{D175635A-07CF-2C5D-3D1F-C3DBD6D2D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76475"/>
            <a:ext cx="3816350" cy="2862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9E8B0A7-49EB-AF07-ECF6-93995523CAF8}"/>
              </a:ext>
            </a:extLst>
          </p:cNvPr>
          <p:cNvSpPr>
            <a:spLocks noChangeArrowheads="1"/>
          </p:cNvSpPr>
          <p:nvPr/>
        </p:nvSpPr>
        <p:spPr bwMode="auto">
          <a:xfrm>
            <a:off x="4140200" y="1806575"/>
            <a:ext cx="417671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El Nuevo Testamento reconoció el papel del </a:t>
            </a:r>
            <a:r>
              <a:rPr lang="es-MX" altLang="es-419" sz="2400">
                <a:solidFill>
                  <a:srgbClr val="FFFFCC"/>
                </a:solidFill>
              </a:rPr>
              <a:t>Espíritu Santo</a:t>
            </a:r>
            <a:r>
              <a:rPr lang="es-MX" altLang="es-419" sz="2400"/>
              <a:t> en la producción del Antiguo testamento. </a:t>
            </a:r>
            <a:endParaRPr lang="es-ES" altLang="es-419" sz="2400"/>
          </a:p>
        </p:txBody>
      </p:sp>
      <p:sp>
        <p:nvSpPr>
          <p:cNvPr id="180232" name="Rectangle 8">
            <a:extLst>
              <a:ext uri="{FF2B5EF4-FFF2-40B4-BE49-F238E27FC236}">
                <a16:creationId xmlns:a16="http://schemas.microsoft.com/office/drawing/2014/main" id="{D5F584DF-28D7-A93C-D0EC-FC6127ABC165}"/>
              </a:ext>
            </a:extLst>
          </p:cNvPr>
          <p:cNvSpPr>
            <a:spLocks noChangeArrowheads="1"/>
          </p:cNvSpPr>
          <p:nvPr/>
        </p:nvSpPr>
        <p:spPr bwMode="auto">
          <a:xfrm>
            <a:off x="4140200" y="3717925"/>
            <a:ext cx="46085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Jesús dijo que David fue inspirado por el Espíritu Santo (Mar. 12:36). Pablo creyó que el Espíritu Santo habló por medio del profeta  Isaías” (Hech. 28:25). </a:t>
            </a:r>
            <a:endParaRPr lang="es-ES" altLang="es-419" sz="2400"/>
          </a:p>
        </p:txBody>
      </p:sp>
      <p:grpSp>
        <p:nvGrpSpPr>
          <p:cNvPr id="180234" name="Group 10">
            <a:extLst>
              <a:ext uri="{FF2B5EF4-FFF2-40B4-BE49-F238E27FC236}">
                <a16:creationId xmlns:a16="http://schemas.microsoft.com/office/drawing/2014/main" id="{BD98EC3C-B328-2BFF-7ACA-44AADCFC39F0}"/>
              </a:ext>
            </a:extLst>
          </p:cNvPr>
          <p:cNvGrpSpPr>
            <a:grpSpLocks/>
          </p:cNvGrpSpPr>
          <p:nvPr/>
        </p:nvGrpSpPr>
        <p:grpSpPr bwMode="auto">
          <a:xfrm>
            <a:off x="395288" y="188913"/>
            <a:ext cx="4105275" cy="908050"/>
            <a:chOff x="249" y="255"/>
            <a:chExt cx="5398" cy="1814"/>
          </a:xfrm>
        </p:grpSpPr>
        <p:sp>
          <p:nvSpPr>
            <p:cNvPr id="180235" name="WordArt 11">
              <a:extLst>
                <a:ext uri="{FF2B5EF4-FFF2-40B4-BE49-F238E27FC236}">
                  <a16:creationId xmlns:a16="http://schemas.microsoft.com/office/drawing/2014/main" id="{6C2B79AE-74B0-8043-A46B-E106FACE5D7F}"/>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0236" name="WordArt 12">
              <a:extLst>
                <a:ext uri="{FF2B5EF4-FFF2-40B4-BE49-F238E27FC236}">
                  <a16:creationId xmlns:a16="http://schemas.microsoft.com/office/drawing/2014/main" id="{82390994-9342-1674-45EC-6617BE02ECE8}"/>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0237" name="WordArt 13">
              <a:extLst>
                <a:ext uri="{FF2B5EF4-FFF2-40B4-BE49-F238E27FC236}">
                  <a16:creationId xmlns:a16="http://schemas.microsoft.com/office/drawing/2014/main" id="{9D0DC647-A4B9-C72F-CA21-B28EFCBCC848}"/>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0238" name="WordArt 14">
            <a:extLst>
              <a:ext uri="{FF2B5EF4-FFF2-40B4-BE49-F238E27FC236}">
                <a16:creationId xmlns:a16="http://schemas.microsoft.com/office/drawing/2014/main" id="{751F48A1-EF6D-F3A8-D6C5-F3C771FE64C3}"/>
              </a:ext>
            </a:extLst>
          </p:cNvPr>
          <p:cNvSpPr>
            <a:spLocks noChangeArrowheads="1" noChangeShapeType="1" noTextEdit="1"/>
          </p:cNvSpPr>
          <p:nvPr/>
        </p:nvSpPr>
        <p:spPr bwMode="auto">
          <a:xfrm>
            <a:off x="4102100" y="10969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80239" name="Picture 15">
            <a:extLst>
              <a:ext uri="{FF2B5EF4-FFF2-40B4-BE49-F238E27FC236}">
                <a16:creationId xmlns:a16="http://schemas.microsoft.com/office/drawing/2014/main" id="{174E6BA1-3596-1F2B-24FE-F6DA1A403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565400"/>
            <a:ext cx="34417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180243" name="Picture 19">
            <a:extLst>
              <a:ext uri="{FF2B5EF4-FFF2-40B4-BE49-F238E27FC236}">
                <a16:creationId xmlns:a16="http://schemas.microsoft.com/office/drawing/2014/main" id="{F388F89F-62C3-A92B-9B4F-80A0F2F06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196975"/>
            <a:ext cx="5508626" cy="360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9215" name="Picture 15">
            <a:extLst>
              <a:ext uri="{FF2B5EF4-FFF2-40B4-BE49-F238E27FC236}">
                <a16:creationId xmlns:a16="http://schemas.microsoft.com/office/drawing/2014/main" id="{36CB1184-9B54-D4F9-DB57-2E8FE4028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12875"/>
            <a:ext cx="3895725" cy="4711700"/>
          </a:xfrm>
          <a:prstGeom prst="rect">
            <a:avLst/>
          </a:prstGeom>
          <a:noFill/>
          <a:extLst>
            <a:ext uri="{909E8E84-426E-40DD-AFC4-6F175D3DCCD1}">
              <a14:hiddenFill xmlns:a14="http://schemas.microsoft.com/office/drawing/2010/main">
                <a:solidFill>
                  <a:srgbClr val="FFFFFF"/>
                </a:solidFill>
              </a14:hiddenFill>
            </a:ext>
          </a:extLst>
        </p:spPr>
      </p:pic>
      <p:sp>
        <p:nvSpPr>
          <p:cNvPr id="179202" name="Rectangle 2">
            <a:extLst>
              <a:ext uri="{FF2B5EF4-FFF2-40B4-BE49-F238E27FC236}">
                <a16:creationId xmlns:a16="http://schemas.microsoft.com/office/drawing/2014/main" id="{C52FC97D-F4F1-6280-6C25-FCDAD85DFC38}"/>
              </a:ext>
            </a:extLst>
          </p:cNvPr>
          <p:cNvSpPr>
            <a:spLocks noChangeArrowheads="1"/>
          </p:cNvSpPr>
          <p:nvPr/>
        </p:nvSpPr>
        <p:spPr bwMode="auto">
          <a:xfrm>
            <a:off x="3044825" y="5000625"/>
            <a:ext cx="5953125" cy="1096963"/>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s-MX" altLang="es-419"/>
              <a:t>Y Jesús comisionó a sus discípulos mediante el Espíritu Santo (Hech. 1:2; Efe. 3:3-5).</a:t>
            </a:r>
          </a:p>
        </p:txBody>
      </p:sp>
      <p:sp>
        <p:nvSpPr>
          <p:cNvPr id="179205" name="Rectangle 5">
            <a:extLst>
              <a:ext uri="{FF2B5EF4-FFF2-40B4-BE49-F238E27FC236}">
                <a16:creationId xmlns:a16="http://schemas.microsoft.com/office/drawing/2014/main" id="{81CE567C-7DA2-DC8F-C1BD-51AE294545B0}"/>
              </a:ext>
            </a:extLst>
          </p:cNvPr>
          <p:cNvSpPr>
            <a:spLocks noChangeArrowheads="1"/>
          </p:cNvSpPr>
          <p:nvPr/>
        </p:nvSpPr>
        <p:spPr bwMode="auto">
          <a:xfrm>
            <a:off x="2987675" y="1700213"/>
            <a:ext cx="5808663" cy="109696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a:t>Los escritores  del Nuevo Testamento reconocieron también al Espíritu Santo como la Fuente de sus propios mensajes.</a:t>
            </a:r>
            <a:endParaRPr lang="es-ES" altLang="es-419"/>
          </a:p>
        </p:txBody>
      </p:sp>
      <p:sp>
        <p:nvSpPr>
          <p:cNvPr id="179206" name="Rectangle 6">
            <a:extLst>
              <a:ext uri="{FF2B5EF4-FFF2-40B4-BE49-F238E27FC236}">
                <a16:creationId xmlns:a16="http://schemas.microsoft.com/office/drawing/2014/main" id="{1F3EDBE1-9D52-F07A-48E5-31E0CDFE6306}"/>
              </a:ext>
            </a:extLst>
          </p:cNvPr>
          <p:cNvSpPr>
            <a:spLocks noChangeArrowheads="1"/>
          </p:cNvSpPr>
          <p:nvPr/>
        </p:nvSpPr>
        <p:spPr bwMode="auto">
          <a:xfrm>
            <a:off x="2976563" y="2924175"/>
            <a:ext cx="5916612" cy="1096963"/>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a:t>Pablo explicó: “Pero el Espíritu dice claramente que en los postreros tiempos algunos apostatarán de la Fe” (1 Tim. 4:1).</a:t>
            </a:r>
            <a:endParaRPr lang="es-ES" altLang="es-419"/>
          </a:p>
        </p:txBody>
      </p:sp>
      <p:sp>
        <p:nvSpPr>
          <p:cNvPr id="179207" name="Rectangle 7">
            <a:extLst>
              <a:ext uri="{FF2B5EF4-FFF2-40B4-BE49-F238E27FC236}">
                <a16:creationId xmlns:a16="http://schemas.microsoft.com/office/drawing/2014/main" id="{992AC403-B416-26E7-1DD8-A0E8A65C178C}"/>
              </a:ext>
            </a:extLst>
          </p:cNvPr>
          <p:cNvSpPr>
            <a:spLocks noChangeArrowheads="1"/>
          </p:cNvSpPr>
          <p:nvPr/>
        </p:nvSpPr>
        <p:spPr bwMode="auto">
          <a:xfrm>
            <a:off x="3000375" y="4076700"/>
            <a:ext cx="5676900" cy="762000"/>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a:t>Juan Habló diciendo haber estado “En el Espíritu en el día del Señor” (Apoc. 1:10).</a:t>
            </a:r>
            <a:endParaRPr lang="es-ES" altLang="es-419"/>
          </a:p>
        </p:txBody>
      </p:sp>
      <p:grpSp>
        <p:nvGrpSpPr>
          <p:cNvPr id="179210" name="Group 10">
            <a:extLst>
              <a:ext uri="{FF2B5EF4-FFF2-40B4-BE49-F238E27FC236}">
                <a16:creationId xmlns:a16="http://schemas.microsoft.com/office/drawing/2014/main" id="{706D97E3-5270-D0F1-778A-5FC0DEDC149D}"/>
              </a:ext>
            </a:extLst>
          </p:cNvPr>
          <p:cNvGrpSpPr>
            <a:grpSpLocks/>
          </p:cNvGrpSpPr>
          <p:nvPr/>
        </p:nvGrpSpPr>
        <p:grpSpPr bwMode="auto">
          <a:xfrm>
            <a:off x="387350" y="100013"/>
            <a:ext cx="4105275" cy="908050"/>
            <a:chOff x="249" y="255"/>
            <a:chExt cx="5398" cy="1814"/>
          </a:xfrm>
        </p:grpSpPr>
        <p:sp>
          <p:nvSpPr>
            <p:cNvPr id="179211" name="WordArt 11">
              <a:extLst>
                <a:ext uri="{FF2B5EF4-FFF2-40B4-BE49-F238E27FC236}">
                  <a16:creationId xmlns:a16="http://schemas.microsoft.com/office/drawing/2014/main" id="{126656DF-ECC3-3CAF-6A7D-77E1B4BD166D}"/>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79212" name="WordArt 12">
              <a:extLst>
                <a:ext uri="{FF2B5EF4-FFF2-40B4-BE49-F238E27FC236}">
                  <a16:creationId xmlns:a16="http://schemas.microsoft.com/office/drawing/2014/main" id="{007C35CF-F853-A778-9088-6D7A51FA7952}"/>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79213" name="WordArt 13">
              <a:extLst>
                <a:ext uri="{FF2B5EF4-FFF2-40B4-BE49-F238E27FC236}">
                  <a16:creationId xmlns:a16="http://schemas.microsoft.com/office/drawing/2014/main" id="{D36FDB9C-88FC-48C0-AD33-B75205D828DD}"/>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79214" name="WordArt 14">
            <a:extLst>
              <a:ext uri="{FF2B5EF4-FFF2-40B4-BE49-F238E27FC236}">
                <a16:creationId xmlns:a16="http://schemas.microsoft.com/office/drawing/2014/main" id="{A071A0B6-FA09-BD5E-7918-6DF64A5F3111}"/>
              </a:ext>
            </a:extLst>
          </p:cNvPr>
          <p:cNvSpPr>
            <a:spLocks noChangeArrowheads="1" noChangeShapeType="1" noTextEdit="1"/>
          </p:cNvSpPr>
          <p:nvPr/>
        </p:nvSpPr>
        <p:spPr bwMode="auto">
          <a:xfrm>
            <a:off x="3987800" y="936625"/>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8192" name="Picture 16">
            <a:extLst>
              <a:ext uri="{FF2B5EF4-FFF2-40B4-BE49-F238E27FC236}">
                <a16:creationId xmlns:a16="http://schemas.microsoft.com/office/drawing/2014/main" id="{0629BC46-B329-1097-CA5D-FAD567B3E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75" y="1125538"/>
            <a:ext cx="4830763" cy="5308600"/>
          </a:xfrm>
          <a:prstGeom prst="rect">
            <a:avLst/>
          </a:prstGeom>
          <a:noFill/>
          <a:extLst>
            <a:ext uri="{909E8E84-426E-40DD-AFC4-6F175D3DCCD1}">
              <a14:hiddenFill xmlns:a14="http://schemas.microsoft.com/office/drawing/2010/main">
                <a:solidFill>
                  <a:srgbClr val="FFFFFF"/>
                </a:solidFill>
              </a14:hiddenFill>
            </a:ext>
          </a:extLst>
        </p:spPr>
      </p:pic>
      <p:sp>
        <p:nvSpPr>
          <p:cNvPr id="178178" name="Rectangle 2">
            <a:extLst>
              <a:ext uri="{FF2B5EF4-FFF2-40B4-BE49-F238E27FC236}">
                <a16:creationId xmlns:a16="http://schemas.microsoft.com/office/drawing/2014/main" id="{EFCF2B99-1E34-68D3-D843-E4046E2C38CF}"/>
              </a:ext>
            </a:extLst>
          </p:cNvPr>
          <p:cNvSpPr>
            <a:spLocks noChangeArrowheads="1"/>
          </p:cNvSpPr>
          <p:nvPr/>
        </p:nvSpPr>
        <p:spPr bwMode="auto">
          <a:xfrm>
            <a:off x="323850" y="3748088"/>
            <a:ext cx="50419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El las escribió, no con sus manos  si no con otras manos-mas o menos cuarenta pares- en un periodo de más de 1.500 años.</a:t>
            </a:r>
          </a:p>
        </p:txBody>
      </p:sp>
      <p:sp>
        <p:nvSpPr>
          <p:cNvPr id="178179" name="Rectangle 3">
            <a:extLst>
              <a:ext uri="{FF2B5EF4-FFF2-40B4-BE49-F238E27FC236}">
                <a16:creationId xmlns:a16="http://schemas.microsoft.com/office/drawing/2014/main" id="{D93D4F22-56CE-388B-FEBC-D062CF39D673}"/>
              </a:ext>
            </a:extLst>
          </p:cNvPr>
          <p:cNvSpPr>
            <a:spLocks noChangeArrowheads="1"/>
          </p:cNvSpPr>
          <p:nvPr/>
        </p:nvSpPr>
        <p:spPr bwMode="auto">
          <a:xfrm>
            <a:off x="338138" y="1916113"/>
            <a:ext cx="5026025"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De modo que Dios en la persona del Espíritu Santo, se ha revelado a sí mismo mediante las sagradas Escrituras.</a:t>
            </a:r>
            <a:endParaRPr lang="es-ES" altLang="es-419" sz="2400"/>
          </a:p>
        </p:txBody>
      </p:sp>
      <p:grpSp>
        <p:nvGrpSpPr>
          <p:cNvPr id="178187" name="Group 11">
            <a:extLst>
              <a:ext uri="{FF2B5EF4-FFF2-40B4-BE49-F238E27FC236}">
                <a16:creationId xmlns:a16="http://schemas.microsoft.com/office/drawing/2014/main" id="{57CDD75A-9961-2669-75DA-AD5887D16E1C}"/>
              </a:ext>
            </a:extLst>
          </p:cNvPr>
          <p:cNvGrpSpPr>
            <a:grpSpLocks/>
          </p:cNvGrpSpPr>
          <p:nvPr/>
        </p:nvGrpSpPr>
        <p:grpSpPr bwMode="auto">
          <a:xfrm>
            <a:off x="395288" y="44450"/>
            <a:ext cx="4105275" cy="908050"/>
            <a:chOff x="249" y="255"/>
            <a:chExt cx="5398" cy="1814"/>
          </a:xfrm>
        </p:grpSpPr>
        <p:sp>
          <p:nvSpPr>
            <p:cNvPr id="178188" name="WordArt 12">
              <a:extLst>
                <a:ext uri="{FF2B5EF4-FFF2-40B4-BE49-F238E27FC236}">
                  <a16:creationId xmlns:a16="http://schemas.microsoft.com/office/drawing/2014/main" id="{D186BC2C-759E-F13F-7E17-814F6B56DC90}"/>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78189" name="WordArt 13">
              <a:extLst>
                <a:ext uri="{FF2B5EF4-FFF2-40B4-BE49-F238E27FC236}">
                  <a16:creationId xmlns:a16="http://schemas.microsoft.com/office/drawing/2014/main" id="{D851C282-96B4-7C98-2E9E-6D24CD25E149}"/>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78190" name="WordArt 14">
              <a:extLst>
                <a:ext uri="{FF2B5EF4-FFF2-40B4-BE49-F238E27FC236}">
                  <a16:creationId xmlns:a16="http://schemas.microsoft.com/office/drawing/2014/main" id="{24B5D779-FF9F-C07E-F492-F26385F8740C}"/>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78191" name="WordArt 15">
            <a:extLst>
              <a:ext uri="{FF2B5EF4-FFF2-40B4-BE49-F238E27FC236}">
                <a16:creationId xmlns:a16="http://schemas.microsoft.com/office/drawing/2014/main" id="{F975FCBE-4DB9-E04A-D07C-CD81887D0322}"/>
              </a:ext>
            </a:extLst>
          </p:cNvPr>
          <p:cNvSpPr>
            <a:spLocks noChangeArrowheads="1" noChangeShapeType="1" noTextEdit="1"/>
          </p:cNvSpPr>
          <p:nvPr/>
        </p:nvSpPr>
        <p:spPr bwMode="auto">
          <a:xfrm>
            <a:off x="3995738" y="88106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7169" name="Picture 17">
            <a:extLst>
              <a:ext uri="{FF2B5EF4-FFF2-40B4-BE49-F238E27FC236}">
                <a16:creationId xmlns:a16="http://schemas.microsoft.com/office/drawing/2014/main" id="{0ACC4A67-99D0-FE97-E286-333E8B088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276475"/>
            <a:ext cx="5435600" cy="3384550"/>
          </a:xfrm>
          <a:prstGeom prst="rect">
            <a:avLst/>
          </a:prstGeom>
          <a:noFill/>
          <a:extLst>
            <a:ext uri="{909E8E84-426E-40DD-AFC4-6F175D3DCCD1}">
              <a14:hiddenFill xmlns:a14="http://schemas.microsoft.com/office/drawing/2010/main">
                <a:solidFill>
                  <a:srgbClr val="FFFFFF"/>
                </a:solidFill>
              </a14:hiddenFill>
            </a:ext>
          </a:extLst>
        </p:spPr>
      </p:pic>
      <p:sp>
        <p:nvSpPr>
          <p:cNvPr id="177154" name="Rectangle 2">
            <a:extLst>
              <a:ext uri="{FF2B5EF4-FFF2-40B4-BE49-F238E27FC236}">
                <a16:creationId xmlns:a16="http://schemas.microsoft.com/office/drawing/2014/main" id="{C123D9AA-ACAF-C628-10C3-F9739825297D}"/>
              </a:ext>
            </a:extLst>
          </p:cNvPr>
          <p:cNvSpPr>
            <a:spLocks noChangeArrowheads="1"/>
          </p:cNvSpPr>
          <p:nvPr/>
        </p:nvSpPr>
        <p:spPr bwMode="auto">
          <a:xfrm>
            <a:off x="323850" y="4941888"/>
            <a:ext cx="4679950" cy="1006475"/>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rgbClr val="FFFF00"/>
              </a:buClr>
              <a:buFont typeface="Wingdings" panose="05000000000000000000" pitchFamily="2" charset="2"/>
              <a:buChar char="ü"/>
            </a:pPr>
            <a:r>
              <a:rPr lang="es-MX" altLang="es-419" sz="2000"/>
              <a:t> Por lo tanto, la inspiración es el proceso mediante el cual Dios comunica  sus verdades eternas.</a:t>
            </a:r>
          </a:p>
        </p:txBody>
      </p:sp>
      <p:sp>
        <p:nvSpPr>
          <p:cNvPr id="177157" name="Rectangle 5">
            <a:extLst>
              <a:ext uri="{FF2B5EF4-FFF2-40B4-BE49-F238E27FC236}">
                <a16:creationId xmlns:a16="http://schemas.microsoft.com/office/drawing/2014/main" id="{91A55939-0343-8DAE-5DB2-4DE7E8E99EB4}"/>
              </a:ext>
            </a:extLst>
          </p:cNvPr>
          <p:cNvSpPr>
            <a:spLocks noChangeArrowheads="1"/>
          </p:cNvSpPr>
          <p:nvPr/>
        </p:nvSpPr>
        <p:spPr bwMode="auto">
          <a:xfrm>
            <a:off x="250825" y="1557338"/>
            <a:ext cx="4826000" cy="701675"/>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FF00"/>
              </a:buClr>
              <a:buFont typeface="Wingdings" panose="05000000000000000000" pitchFamily="2" charset="2"/>
              <a:buChar char="ü"/>
            </a:pPr>
            <a:r>
              <a:rPr lang="es-MX" altLang="es-419" sz="2000"/>
              <a:t> Pablo dice: “Toda Escritura es inspirada por Dios” (2 Tim. 3:16).</a:t>
            </a:r>
            <a:endParaRPr lang="es-ES" altLang="es-419" sz="2000"/>
          </a:p>
        </p:txBody>
      </p:sp>
      <p:sp>
        <p:nvSpPr>
          <p:cNvPr id="177158" name="Rectangle 6">
            <a:extLst>
              <a:ext uri="{FF2B5EF4-FFF2-40B4-BE49-F238E27FC236}">
                <a16:creationId xmlns:a16="http://schemas.microsoft.com/office/drawing/2014/main" id="{B5676F4B-9238-1CA7-2E95-208BB9CF7AFA}"/>
              </a:ext>
            </a:extLst>
          </p:cNvPr>
          <p:cNvSpPr>
            <a:spLocks noChangeArrowheads="1"/>
          </p:cNvSpPr>
          <p:nvPr/>
        </p:nvSpPr>
        <p:spPr bwMode="auto">
          <a:xfrm>
            <a:off x="323850" y="2349500"/>
            <a:ext cx="5472113" cy="1006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FF00"/>
              </a:buClr>
              <a:buFont typeface="Wingdings" panose="05000000000000000000" pitchFamily="2" charset="2"/>
              <a:buChar char="ü"/>
            </a:pPr>
            <a:r>
              <a:rPr lang="es-MX" altLang="es-419" sz="2000"/>
              <a:t> La palabra griega Theopneustos, traducida como “Inspiración”, literalmente significa  “Alentada por Dios”.</a:t>
            </a:r>
            <a:endParaRPr lang="es-ES" altLang="es-419" sz="2000"/>
          </a:p>
        </p:txBody>
      </p:sp>
      <p:sp>
        <p:nvSpPr>
          <p:cNvPr id="177159" name="Rectangle 7">
            <a:extLst>
              <a:ext uri="{FF2B5EF4-FFF2-40B4-BE49-F238E27FC236}">
                <a16:creationId xmlns:a16="http://schemas.microsoft.com/office/drawing/2014/main" id="{7A4DCA37-0D1F-CD6F-DF03-EF18455849A8}"/>
              </a:ext>
            </a:extLst>
          </p:cNvPr>
          <p:cNvSpPr>
            <a:spLocks noChangeArrowheads="1"/>
          </p:cNvSpPr>
          <p:nvPr/>
        </p:nvSpPr>
        <p:spPr bwMode="auto">
          <a:xfrm>
            <a:off x="250825" y="3357563"/>
            <a:ext cx="4752975" cy="701675"/>
          </a:xfrm>
          <a:prstGeom prst="rect">
            <a:avLst/>
          </a:prstGeom>
          <a:noFill/>
          <a:ln>
            <a:noFill/>
          </a:ln>
          <a:effectLst/>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
                <a:srgbClr val="FFFF00"/>
              </a:buClr>
              <a:buFont typeface="Wingdings" panose="05000000000000000000" pitchFamily="2" charset="2"/>
              <a:buChar char="ü"/>
            </a:pPr>
            <a:r>
              <a:rPr lang="es-MX" altLang="es-419" sz="2000"/>
              <a:t> “Dios Respiro” la palabra en las mentes de los hombres.</a:t>
            </a:r>
            <a:endParaRPr lang="es-ES" altLang="es-419" sz="2000"/>
          </a:p>
        </p:txBody>
      </p:sp>
      <p:sp>
        <p:nvSpPr>
          <p:cNvPr id="177160" name="Rectangle 8">
            <a:extLst>
              <a:ext uri="{FF2B5EF4-FFF2-40B4-BE49-F238E27FC236}">
                <a16:creationId xmlns:a16="http://schemas.microsoft.com/office/drawing/2014/main" id="{FB8F89A9-567D-E420-329A-5D6586BE2093}"/>
              </a:ext>
            </a:extLst>
          </p:cNvPr>
          <p:cNvSpPr>
            <a:spLocks noChangeArrowheads="1"/>
          </p:cNvSpPr>
          <p:nvPr/>
        </p:nvSpPr>
        <p:spPr bwMode="auto">
          <a:xfrm>
            <a:off x="323850" y="4005263"/>
            <a:ext cx="4681538" cy="1006475"/>
          </a:xfrm>
          <a:prstGeom prst="rect">
            <a:avLst/>
          </a:prstGeom>
          <a:noFill/>
          <a:ln>
            <a:noFill/>
          </a:ln>
          <a:effectLst/>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
                <a:srgbClr val="FFFF00"/>
              </a:buClr>
              <a:buFont typeface="Wingdings" panose="05000000000000000000" pitchFamily="2" charset="2"/>
              <a:buChar char="ü"/>
            </a:pPr>
            <a:r>
              <a:rPr lang="es-MX" altLang="es-419" sz="2000"/>
              <a:t> Ellos a su vez, la expresaron en las palabras que se hallan en las Escrituras.</a:t>
            </a:r>
            <a:endParaRPr lang="es-ES" altLang="es-419" sz="2000"/>
          </a:p>
        </p:txBody>
      </p:sp>
      <p:grpSp>
        <p:nvGrpSpPr>
          <p:cNvPr id="177164" name="Group 12">
            <a:extLst>
              <a:ext uri="{FF2B5EF4-FFF2-40B4-BE49-F238E27FC236}">
                <a16:creationId xmlns:a16="http://schemas.microsoft.com/office/drawing/2014/main" id="{1A963927-A908-B2A8-C84A-6197530FC66A}"/>
              </a:ext>
            </a:extLst>
          </p:cNvPr>
          <p:cNvGrpSpPr>
            <a:grpSpLocks/>
          </p:cNvGrpSpPr>
          <p:nvPr/>
        </p:nvGrpSpPr>
        <p:grpSpPr bwMode="auto">
          <a:xfrm>
            <a:off x="468313" y="44450"/>
            <a:ext cx="4105275" cy="908050"/>
            <a:chOff x="249" y="255"/>
            <a:chExt cx="5398" cy="1814"/>
          </a:xfrm>
        </p:grpSpPr>
        <p:sp>
          <p:nvSpPr>
            <p:cNvPr id="177165" name="WordArt 13">
              <a:extLst>
                <a:ext uri="{FF2B5EF4-FFF2-40B4-BE49-F238E27FC236}">
                  <a16:creationId xmlns:a16="http://schemas.microsoft.com/office/drawing/2014/main" id="{2158DF8C-A114-1EC5-2683-4F1F9E662C88}"/>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77166" name="WordArt 14">
              <a:extLst>
                <a:ext uri="{FF2B5EF4-FFF2-40B4-BE49-F238E27FC236}">
                  <a16:creationId xmlns:a16="http://schemas.microsoft.com/office/drawing/2014/main" id="{4EFAB1C5-28BA-E420-B675-F543A9EC1644}"/>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77167" name="WordArt 15">
              <a:extLst>
                <a:ext uri="{FF2B5EF4-FFF2-40B4-BE49-F238E27FC236}">
                  <a16:creationId xmlns:a16="http://schemas.microsoft.com/office/drawing/2014/main" id="{9A2FAE41-4A50-18E0-945A-36A1A137F8FD}"/>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77168" name="WordArt 16">
            <a:extLst>
              <a:ext uri="{FF2B5EF4-FFF2-40B4-BE49-F238E27FC236}">
                <a16:creationId xmlns:a16="http://schemas.microsoft.com/office/drawing/2014/main" id="{5116D7B9-AAB5-E3E8-ADCF-176326CF7962}"/>
              </a:ext>
            </a:extLst>
          </p:cNvPr>
          <p:cNvSpPr>
            <a:spLocks noChangeArrowheads="1" noChangeShapeType="1" noTextEdit="1"/>
          </p:cNvSpPr>
          <p:nvPr/>
        </p:nvSpPr>
        <p:spPr bwMode="auto">
          <a:xfrm>
            <a:off x="4068763" y="88106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1274" name="Picture 26">
            <a:extLst>
              <a:ext uri="{FF2B5EF4-FFF2-40B4-BE49-F238E27FC236}">
                <a16:creationId xmlns:a16="http://schemas.microsoft.com/office/drawing/2014/main" id="{F5406409-E8C5-41B8-8733-B7B40CD08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12875"/>
            <a:ext cx="3171825" cy="4535488"/>
          </a:xfrm>
          <a:prstGeom prst="rect">
            <a:avLst/>
          </a:prstGeom>
          <a:noFill/>
          <a:extLst>
            <a:ext uri="{909E8E84-426E-40DD-AFC4-6F175D3DCCD1}">
              <a14:hiddenFill xmlns:a14="http://schemas.microsoft.com/office/drawing/2010/main">
                <a:solidFill>
                  <a:srgbClr val="FFFFFF"/>
                </a:solidFill>
              </a14:hiddenFill>
            </a:ext>
          </a:extLst>
        </p:spPr>
      </p:pic>
      <p:sp>
        <p:nvSpPr>
          <p:cNvPr id="181260" name="Rectangle 12">
            <a:extLst>
              <a:ext uri="{FF2B5EF4-FFF2-40B4-BE49-F238E27FC236}">
                <a16:creationId xmlns:a16="http://schemas.microsoft.com/office/drawing/2014/main" id="{5736BD05-FA43-08FC-630D-23A91619ABAE}"/>
              </a:ext>
            </a:extLst>
          </p:cNvPr>
          <p:cNvSpPr>
            <a:spLocks noChangeArrowheads="1"/>
          </p:cNvSpPr>
          <p:nvPr/>
        </p:nvSpPr>
        <p:spPr bwMode="auto">
          <a:xfrm>
            <a:off x="506413" y="2111375"/>
            <a:ext cx="4860925" cy="1920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 typeface="Wingdings" panose="05000000000000000000" pitchFamily="2" charset="2"/>
              <a:buChar char="§"/>
            </a:pPr>
            <a:r>
              <a:rPr lang="es-MX" altLang="es-419" sz="2000"/>
              <a:t>El proceso de Inspiración. La revelación divina fue dada por Inspiración de Dios a “Santos hombres de Dios” que eran “Inspirados por el Espíritu Santo”   (2 Pedro 1:21). </a:t>
            </a:r>
          </a:p>
        </p:txBody>
      </p:sp>
      <p:sp>
        <p:nvSpPr>
          <p:cNvPr id="181261" name="Rectangle 13">
            <a:extLst>
              <a:ext uri="{FF2B5EF4-FFF2-40B4-BE49-F238E27FC236}">
                <a16:creationId xmlns:a16="http://schemas.microsoft.com/office/drawing/2014/main" id="{DD726441-3538-51EC-E5E9-06FBC05553FF}"/>
              </a:ext>
            </a:extLst>
          </p:cNvPr>
          <p:cNvSpPr>
            <a:spLocks noChangeArrowheads="1"/>
          </p:cNvSpPr>
          <p:nvPr/>
        </p:nvSpPr>
        <p:spPr bwMode="auto">
          <a:xfrm>
            <a:off x="468313" y="4076700"/>
            <a:ext cx="4826000" cy="1311275"/>
          </a:xfrm>
          <a:prstGeom prst="rect">
            <a:avLst/>
          </a:prstGeom>
          <a:noFill/>
          <a:ln>
            <a:noFill/>
          </a:ln>
          <a:effectLst/>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 typeface="Wingdings" panose="05000000000000000000" pitchFamily="2" charset="2"/>
              <a:buChar char="§"/>
            </a:pPr>
            <a:r>
              <a:rPr lang="es-MX" altLang="es-419" sz="2000"/>
              <a:t>Estas revelaciones fueron incorporadas en el lenguaje humano con todas sus limitaciones e imperfecciones</a:t>
            </a:r>
            <a:r>
              <a:rPr lang="es-ES" altLang="es-419" sz="2000"/>
              <a:t> </a:t>
            </a:r>
          </a:p>
        </p:txBody>
      </p:sp>
      <p:grpSp>
        <p:nvGrpSpPr>
          <p:cNvPr id="181265" name="Group 17">
            <a:extLst>
              <a:ext uri="{FF2B5EF4-FFF2-40B4-BE49-F238E27FC236}">
                <a16:creationId xmlns:a16="http://schemas.microsoft.com/office/drawing/2014/main" id="{149832B8-44D2-AE36-573F-0448B4EF78FC}"/>
              </a:ext>
            </a:extLst>
          </p:cNvPr>
          <p:cNvGrpSpPr>
            <a:grpSpLocks/>
          </p:cNvGrpSpPr>
          <p:nvPr/>
        </p:nvGrpSpPr>
        <p:grpSpPr bwMode="auto">
          <a:xfrm>
            <a:off x="684213" y="260350"/>
            <a:ext cx="4105275" cy="908050"/>
            <a:chOff x="249" y="255"/>
            <a:chExt cx="5398" cy="1814"/>
          </a:xfrm>
        </p:grpSpPr>
        <p:sp>
          <p:nvSpPr>
            <p:cNvPr id="181266" name="WordArt 18">
              <a:extLst>
                <a:ext uri="{FF2B5EF4-FFF2-40B4-BE49-F238E27FC236}">
                  <a16:creationId xmlns:a16="http://schemas.microsoft.com/office/drawing/2014/main" id="{33501FFC-36E0-FBDD-B036-77B95F9ED22B}"/>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1267" name="WordArt 19">
              <a:extLst>
                <a:ext uri="{FF2B5EF4-FFF2-40B4-BE49-F238E27FC236}">
                  <a16:creationId xmlns:a16="http://schemas.microsoft.com/office/drawing/2014/main" id="{EAAD1EB7-EB59-90E3-2CC1-D21B44C15183}"/>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1268" name="WordArt 20">
              <a:extLst>
                <a:ext uri="{FF2B5EF4-FFF2-40B4-BE49-F238E27FC236}">
                  <a16:creationId xmlns:a16="http://schemas.microsoft.com/office/drawing/2014/main" id="{B4E1ACB1-8848-B8A8-66F8-2E90564082F7}"/>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1269" name="WordArt 21">
            <a:extLst>
              <a:ext uri="{FF2B5EF4-FFF2-40B4-BE49-F238E27FC236}">
                <a16:creationId xmlns:a16="http://schemas.microsoft.com/office/drawing/2014/main" id="{8D61F2F7-5361-3B78-B641-FB68347A40FE}"/>
              </a:ext>
            </a:extLst>
          </p:cNvPr>
          <p:cNvSpPr>
            <a:spLocks noChangeArrowheads="1" noChangeShapeType="1" noTextEdit="1"/>
          </p:cNvSpPr>
          <p:nvPr/>
        </p:nvSpPr>
        <p:spPr bwMode="auto">
          <a:xfrm>
            <a:off x="4284663" y="109696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81270" name="WordArt 22">
            <a:extLst>
              <a:ext uri="{FF2B5EF4-FFF2-40B4-BE49-F238E27FC236}">
                <a16:creationId xmlns:a16="http://schemas.microsoft.com/office/drawing/2014/main" id="{65CEAA45-3796-BD42-E66D-9EA5DA8FB014}"/>
              </a:ext>
            </a:extLst>
          </p:cNvPr>
          <p:cNvSpPr>
            <a:spLocks noChangeArrowheads="1" noChangeShapeType="1" noTextEdit="1"/>
          </p:cNvSpPr>
          <p:nvPr/>
        </p:nvSpPr>
        <p:spPr bwMode="auto">
          <a:xfrm>
            <a:off x="2411413" y="5226050"/>
            <a:ext cx="935037"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L</a:t>
            </a:r>
          </a:p>
        </p:txBody>
      </p:sp>
      <p:sp>
        <p:nvSpPr>
          <p:cNvPr id="181271" name="WordArt 23">
            <a:extLst>
              <a:ext uri="{FF2B5EF4-FFF2-40B4-BE49-F238E27FC236}">
                <a16:creationId xmlns:a16="http://schemas.microsoft.com/office/drawing/2014/main" id="{FAE70290-1025-5AF1-029A-2DCA705E1CB2}"/>
              </a:ext>
            </a:extLst>
          </p:cNvPr>
          <p:cNvSpPr>
            <a:spLocks noChangeArrowheads="1" noChangeShapeType="1" noTextEdit="1"/>
          </p:cNvSpPr>
          <p:nvPr/>
        </p:nvSpPr>
        <p:spPr bwMode="auto">
          <a:xfrm>
            <a:off x="3267075" y="5516563"/>
            <a:ext cx="3770313" cy="7921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a Biblia es la verdad Expresada </a:t>
            </a:r>
          </a:p>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en Idioma Humano.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2281" name="Rectangle 9">
            <a:extLst>
              <a:ext uri="{FF2B5EF4-FFF2-40B4-BE49-F238E27FC236}">
                <a16:creationId xmlns:a16="http://schemas.microsoft.com/office/drawing/2014/main" id="{346C0402-B13F-9706-6815-E830DC10644E}"/>
              </a:ext>
            </a:extLst>
          </p:cNvPr>
          <p:cNvSpPr>
            <a:spLocks noChangeArrowheads="1"/>
          </p:cNvSpPr>
          <p:nvPr/>
        </p:nvSpPr>
        <p:spPr bwMode="auto">
          <a:xfrm>
            <a:off x="3492500" y="1916113"/>
            <a:ext cx="5327650" cy="2282825"/>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Frecuentemente el Espíritu Santo comunicaba conocimiento Divino mediante visiones y sueños (Num. 12.6). A veces hablaba audiblemente o al sentido interior de la persona.</a:t>
            </a:r>
          </a:p>
        </p:txBody>
      </p:sp>
      <p:sp>
        <p:nvSpPr>
          <p:cNvPr id="182282" name="Text Box 10">
            <a:extLst>
              <a:ext uri="{FF2B5EF4-FFF2-40B4-BE49-F238E27FC236}">
                <a16:creationId xmlns:a16="http://schemas.microsoft.com/office/drawing/2014/main" id="{43236F6A-5A7B-4D3F-36F4-F5C11636BA8B}"/>
              </a:ext>
            </a:extLst>
          </p:cNvPr>
          <p:cNvSpPr txBox="1">
            <a:spLocks noChangeArrowheads="1"/>
          </p:cNvSpPr>
          <p:nvPr/>
        </p:nvSpPr>
        <p:spPr bwMode="auto">
          <a:xfrm>
            <a:off x="3492500" y="4292600"/>
            <a:ext cx="5040313" cy="82232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MX" altLang="es-419" sz="2400"/>
              <a:t>Dios habló a Samuel  “Al oído”  (1 Sam. 9:15)</a:t>
            </a:r>
            <a:endParaRPr lang="es-ES" altLang="es-419" sz="2400"/>
          </a:p>
        </p:txBody>
      </p:sp>
      <p:grpSp>
        <p:nvGrpSpPr>
          <p:cNvPr id="182289" name="Group 17">
            <a:extLst>
              <a:ext uri="{FF2B5EF4-FFF2-40B4-BE49-F238E27FC236}">
                <a16:creationId xmlns:a16="http://schemas.microsoft.com/office/drawing/2014/main" id="{4B7E646E-5E7E-5C4E-5BD1-C06CE73D3A37}"/>
              </a:ext>
            </a:extLst>
          </p:cNvPr>
          <p:cNvGrpSpPr>
            <a:grpSpLocks/>
          </p:cNvGrpSpPr>
          <p:nvPr/>
        </p:nvGrpSpPr>
        <p:grpSpPr bwMode="auto">
          <a:xfrm>
            <a:off x="323850" y="44450"/>
            <a:ext cx="4105275" cy="908050"/>
            <a:chOff x="249" y="255"/>
            <a:chExt cx="5398" cy="1814"/>
          </a:xfrm>
        </p:grpSpPr>
        <p:sp>
          <p:nvSpPr>
            <p:cNvPr id="182290" name="WordArt 18">
              <a:extLst>
                <a:ext uri="{FF2B5EF4-FFF2-40B4-BE49-F238E27FC236}">
                  <a16:creationId xmlns:a16="http://schemas.microsoft.com/office/drawing/2014/main" id="{C9039EFA-AA54-99C3-983D-3EF15CB82725}"/>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2291" name="WordArt 19">
              <a:extLst>
                <a:ext uri="{FF2B5EF4-FFF2-40B4-BE49-F238E27FC236}">
                  <a16:creationId xmlns:a16="http://schemas.microsoft.com/office/drawing/2014/main" id="{AE067E9A-59A3-83B8-F9A0-FAA7FE883159}"/>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2292" name="WordArt 20">
              <a:extLst>
                <a:ext uri="{FF2B5EF4-FFF2-40B4-BE49-F238E27FC236}">
                  <a16:creationId xmlns:a16="http://schemas.microsoft.com/office/drawing/2014/main" id="{6C3E4ADC-174A-04D8-C049-F10367ED4CA8}"/>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2293" name="WordArt 21">
            <a:extLst>
              <a:ext uri="{FF2B5EF4-FFF2-40B4-BE49-F238E27FC236}">
                <a16:creationId xmlns:a16="http://schemas.microsoft.com/office/drawing/2014/main" id="{0468AC47-6464-547D-E2D8-26436FC5B024}"/>
              </a:ext>
            </a:extLst>
          </p:cNvPr>
          <p:cNvSpPr>
            <a:spLocks noChangeArrowheads="1" noChangeShapeType="1" noTextEdit="1"/>
          </p:cNvSpPr>
          <p:nvPr/>
        </p:nvSpPr>
        <p:spPr bwMode="auto">
          <a:xfrm>
            <a:off x="3924300" y="8810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82294" name="WordArt 22">
            <a:extLst>
              <a:ext uri="{FF2B5EF4-FFF2-40B4-BE49-F238E27FC236}">
                <a16:creationId xmlns:a16="http://schemas.microsoft.com/office/drawing/2014/main" id="{9FA70784-08F1-0CF0-AF42-2A6E623C5C23}"/>
              </a:ext>
            </a:extLst>
          </p:cNvPr>
          <p:cNvSpPr>
            <a:spLocks noChangeArrowheads="1" noChangeShapeType="1" noTextEdit="1"/>
          </p:cNvSpPr>
          <p:nvPr/>
        </p:nvSpPr>
        <p:spPr bwMode="auto">
          <a:xfrm>
            <a:off x="884238" y="4868863"/>
            <a:ext cx="2608262"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l método y el contenido </a:t>
            </a:r>
          </a:p>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de la Revelación</a:t>
            </a:r>
          </a:p>
        </p:txBody>
      </p:sp>
      <p:sp>
        <p:nvSpPr>
          <p:cNvPr id="182295" name="WordArt 23">
            <a:extLst>
              <a:ext uri="{FF2B5EF4-FFF2-40B4-BE49-F238E27FC236}">
                <a16:creationId xmlns:a16="http://schemas.microsoft.com/office/drawing/2014/main" id="{87F49285-F284-E3DD-D7F6-4DC4294C5362}"/>
              </a:ext>
            </a:extLst>
          </p:cNvPr>
          <p:cNvSpPr>
            <a:spLocks noChangeArrowheads="1" noChangeShapeType="1" noTextEdit="1"/>
          </p:cNvSpPr>
          <p:nvPr/>
        </p:nvSpPr>
        <p:spPr bwMode="auto">
          <a:xfrm>
            <a:off x="34925" y="4508500"/>
            <a:ext cx="935038"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E</a:t>
            </a:r>
          </a:p>
        </p:txBody>
      </p:sp>
      <p:pic>
        <p:nvPicPr>
          <p:cNvPr id="182299" name="Picture 27">
            <a:extLst>
              <a:ext uri="{FF2B5EF4-FFF2-40B4-BE49-F238E27FC236}">
                <a16:creationId xmlns:a16="http://schemas.microsoft.com/office/drawing/2014/main" id="{B435FC9C-4252-F45E-2E93-671C7B91D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513"/>
            <a:ext cx="3228975" cy="380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305" name="Rectangle 9">
            <a:extLst>
              <a:ext uri="{FF2B5EF4-FFF2-40B4-BE49-F238E27FC236}">
                <a16:creationId xmlns:a16="http://schemas.microsoft.com/office/drawing/2014/main" id="{D55263F1-0D3A-56C3-B4AA-18C5F747881D}"/>
              </a:ext>
            </a:extLst>
          </p:cNvPr>
          <p:cNvSpPr>
            <a:spLocks noChangeArrowheads="1"/>
          </p:cNvSpPr>
          <p:nvPr/>
        </p:nvSpPr>
        <p:spPr bwMode="auto">
          <a:xfrm>
            <a:off x="3040063" y="3140075"/>
            <a:ext cx="5832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Su revelación propia se origina en eventos reales que ocurrieron en lugares y épocas definidas. </a:t>
            </a:r>
          </a:p>
        </p:txBody>
      </p:sp>
      <p:sp>
        <p:nvSpPr>
          <p:cNvPr id="183306" name="Rectangle 10">
            <a:extLst>
              <a:ext uri="{FF2B5EF4-FFF2-40B4-BE49-F238E27FC236}">
                <a16:creationId xmlns:a16="http://schemas.microsoft.com/office/drawing/2014/main" id="{B60E96DA-10AC-5B17-0D22-F721F0E88BDC}"/>
              </a:ext>
            </a:extLst>
          </p:cNvPr>
          <p:cNvSpPr>
            <a:spLocks noChangeArrowheads="1"/>
          </p:cNvSpPr>
          <p:nvPr/>
        </p:nvSpPr>
        <p:spPr bwMode="auto">
          <a:xfrm>
            <a:off x="3059113" y="2060575"/>
            <a:ext cx="5832475" cy="100647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000"/>
              <a:t>La Biblia revela el plan de Dios en su interacción dinámica con la raza humana, no es una colección de doctrinas abstractas.</a:t>
            </a:r>
            <a:endParaRPr lang="es-ES" altLang="es-419" sz="2000"/>
          </a:p>
        </p:txBody>
      </p:sp>
      <p:sp>
        <p:nvSpPr>
          <p:cNvPr id="183307" name="Rectangle 11">
            <a:extLst>
              <a:ext uri="{FF2B5EF4-FFF2-40B4-BE49-F238E27FC236}">
                <a16:creationId xmlns:a16="http://schemas.microsoft.com/office/drawing/2014/main" id="{CD18A85D-D7E7-4D90-D027-27E341ABF80F}"/>
              </a:ext>
            </a:extLst>
          </p:cNvPr>
          <p:cNvSpPr>
            <a:spLocks noChangeArrowheads="1"/>
          </p:cNvSpPr>
          <p:nvPr/>
        </p:nvSpPr>
        <p:spPr bwMode="auto">
          <a:xfrm>
            <a:off x="2987675" y="4219575"/>
            <a:ext cx="59769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sucesos de confianza de la historia son de extremada importancia por que forman un marco para que podamos comprender el carácter de Dios y su propósito para nosotros. </a:t>
            </a:r>
          </a:p>
        </p:txBody>
      </p:sp>
      <p:grpSp>
        <p:nvGrpSpPr>
          <p:cNvPr id="183314" name="Group 18">
            <a:extLst>
              <a:ext uri="{FF2B5EF4-FFF2-40B4-BE49-F238E27FC236}">
                <a16:creationId xmlns:a16="http://schemas.microsoft.com/office/drawing/2014/main" id="{297DFE1A-3218-E395-6DB3-43925BDC8784}"/>
              </a:ext>
            </a:extLst>
          </p:cNvPr>
          <p:cNvGrpSpPr>
            <a:grpSpLocks/>
          </p:cNvGrpSpPr>
          <p:nvPr/>
        </p:nvGrpSpPr>
        <p:grpSpPr bwMode="auto">
          <a:xfrm>
            <a:off x="323850" y="188913"/>
            <a:ext cx="4105275" cy="908050"/>
            <a:chOff x="249" y="255"/>
            <a:chExt cx="5398" cy="1814"/>
          </a:xfrm>
        </p:grpSpPr>
        <p:sp>
          <p:nvSpPr>
            <p:cNvPr id="183315" name="WordArt 19">
              <a:extLst>
                <a:ext uri="{FF2B5EF4-FFF2-40B4-BE49-F238E27FC236}">
                  <a16:creationId xmlns:a16="http://schemas.microsoft.com/office/drawing/2014/main" id="{1D244886-CA87-40F7-9EC4-FD6504C8D813}"/>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3316" name="WordArt 20">
              <a:extLst>
                <a:ext uri="{FF2B5EF4-FFF2-40B4-BE49-F238E27FC236}">
                  <a16:creationId xmlns:a16="http://schemas.microsoft.com/office/drawing/2014/main" id="{95470402-7906-1BA9-FDDD-A366FCD6A500}"/>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3317" name="WordArt 21">
              <a:extLst>
                <a:ext uri="{FF2B5EF4-FFF2-40B4-BE49-F238E27FC236}">
                  <a16:creationId xmlns:a16="http://schemas.microsoft.com/office/drawing/2014/main" id="{11CBD35C-8FA2-0EDB-3B66-4A6E64ACBE84}"/>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3318" name="WordArt 22">
            <a:extLst>
              <a:ext uri="{FF2B5EF4-FFF2-40B4-BE49-F238E27FC236}">
                <a16:creationId xmlns:a16="http://schemas.microsoft.com/office/drawing/2014/main" id="{272CC6EA-CCCD-F0AC-3EAA-83780F368FB1}"/>
              </a:ext>
            </a:extLst>
          </p:cNvPr>
          <p:cNvSpPr>
            <a:spLocks noChangeArrowheads="1" noChangeShapeType="1" noTextEdit="1"/>
          </p:cNvSpPr>
          <p:nvPr/>
        </p:nvSpPr>
        <p:spPr bwMode="auto">
          <a:xfrm>
            <a:off x="3924300" y="1025525"/>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83323" name="Picture 27">
            <a:extLst>
              <a:ext uri="{FF2B5EF4-FFF2-40B4-BE49-F238E27FC236}">
                <a16:creationId xmlns:a16="http://schemas.microsoft.com/office/drawing/2014/main" id="{9047F889-83D5-A52C-3F0F-D150DE837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844675"/>
            <a:ext cx="3717926"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30" name="WordArt 10">
            <a:extLst>
              <a:ext uri="{FF2B5EF4-FFF2-40B4-BE49-F238E27FC236}">
                <a16:creationId xmlns:a16="http://schemas.microsoft.com/office/drawing/2014/main" id="{4EA2DD11-2FE3-2802-9110-A0D52D85E5B1}"/>
              </a:ext>
            </a:extLst>
          </p:cNvPr>
          <p:cNvSpPr>
            <a:spLocks noChangeArrowheads="1" noChangeShapeType="1" noTextEdit="1"/>
          </p:cNvSpPr>
          <p:nvPr/>
        </p:nvSpPr>
        <p:spPr bwMode="auto">
          <a:xfrm>
            <a:off x="827088" y="1773238"/>
            <a:ext cx="4176712" cy="38163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n w="9525">
                  <a:solidFill>
                    <a:srgbClr val="000000"/>
                  </a:solidFill>
                  <a:round/>
                  <a:headEnd/>
                  <a:tailEnd/>
                </a:ln>
                <a:latin typeface="Arial Black" panose="020B0A04020102020204" pitchFamily="34" charset="0"/>
              </a:rPr>
              <a:t>Una comprensión</a:t>
            </a:r>
          </a:p>
          <a:p>
            <a:pPr algn="ctr"/>
            <a:r>
              <a:rPr lang="es-419" sz="800" kern="10">
                <a:ln w="9525">
                  <a:solidFill>
                    <a:srgbClr val="000000"/>
                  </a:solidFill>
                  <a:round/>
                  <a:headEnd/>
                  <a:tailEnd/>
                </a:ln>
                <a:latin typeface="Arial Black" panose="020B0A04020102020204" pitchFamily="34" charset="0"/>
              </a:rPr>
              <a:t> exacta </a:t>
            </a:r>
          </a:p>
          <a:p>
            <a:pPr algn="ctr"/>
            <a:r>
              <a:rPr lang="es-419" sz="800" kern="10">
                <a:ln w="9525">
                  <a:solidFill>
                    <a:srgbClr val="000000"/>
                  </a:solidFill>
                  <a:round/>
                  <a:headEnd/>
                  <a:tailEnd/>
                </a:ln>
                <a:latin typeface="Arial Black" panose="020B0A04020102020204" pitchFamily="34" charset="0"/>
              </a:rPr>
              <a:t>nos conduce a la</a:t>
            </a:r>
          </a:p>
          <a:p>
            <a:pPr algn="ctr"/>
            <a:r>
              <a:rPr lang="es-419" sz="800" kern="10">
                <a:ln w="9525">
                  <a:solidFill>
                    <a:srgbClr val="000000"/>
                  </a:solidFill>
                  <a:round/>
                  <a:headEnd/>
                  <a:tailEnd/>
                </a:ln>
                <a:latin typeface="Arial Black" panose="020B0A04020102020204" pitchFamily="34" charset="0"/>
              </a:rPr>
              <a:t>vida eterna, </a:t>
            </a:r>
          </a:p>
          <a:p>
            <a:pPr algn="ctr"/>
            <a:r>
              <a:rPr lang="es-419" sz="800" kern="10">
                <a:ln w="9525">
                  <a:solidFill>
                    <a:srgbClr val="000000"/>
                  </a:solidFill>
                  <a:round/>
                  <a:headEnd/>
                  <a:tailEnd/>
                </a:ln>
                <a:latin typeface="Arial Black" panose="020B0A04020102020204" pitchFamily="34" charset="0"/>
              </a:rPr>
              <a:t>pero una interpretación</a:t>
            </a:r>
          </a:p>
          <a:p>
            <a:pPr algn="ctr"/>
            <a:r>
              <a:rPr lang="es-419" sz="800" kern="10">
                <a:ln w="9525">
                  <a:solidFill>
                    <a:srgbClr val="000000"/>
                  </a:solidFill>
                  <a:round/>
                  <a:headEnd/>
                  <a:tailEnd/>
                </a:ln>
                <a:latin typeface="Arial Black" panose="020B0A04020102020204" pitchFamily="34" charset="0"/>
              </a:rPr>
              <a:t> incorrecta </a:t>
            </a:r>
          </a:p>
          <a:p>
            <a:pPr algn="ctr"/>
            <a:r>
              <a:rPr lang="es-419" sz="800" kern="10">
                <a:ln w="9525">
                  <a:solidFill>
                    <a:srgbClr val="000000"/>
                  </a:solidFill>
                  <a:round/>
                  <a:headEnd/>
                  <a:tailEnd/>
                </a:ln>
                <a:latin typeface="Arial Black" panose="020B0A04020102020204" pitchFamily="34" charset="0"/>
              </a:rPr>
              <a:t>conduce a la </a:t>
            </a:r>
          </a:p>
          <a:p>
            <a:pPr algn="ctr"/>
            <a:r>
              <a:rPr lang="es-419" sz="800" kern="10">
                <a:ln w="9525">
                  <a:solidFill>
                    <a:srgbClr val="000000"/>
                  </a:solidFill>
                  <a:round/>
                  <a:headEnd/>
                  <a:tailEnd/>
                </a:ln>
                <a:latin typeface="Arial Black" panose="020B0A04020102020204" pitchFamily="34" charset="0"/>
              </a:rPr>
              <a:t>confusión y la muerte.</a:t>
            </a:r>
          </a:p>
        </p:txBody>
      </p:sp>
      <p:grpSp>
        <p:nvGrpSpPr>
          <p:cNvPr id="184333" name="Group 13">
            <a:extLst>
              <a:ext uri="{FF2B5EF4-FFF2-40B4-BE49-F238E27FC236}">
                <a16:creationId xmlns:a16="http://schemas.microsoft.com/office/drawing/2014/main" id="{1F2A93B8-EC2A-F4BA-4167-A962430A803A}"/>
              </a:ext>
            </a:extLst>
          </p:cNvPr>
          <p:cNvGrpSpPr>
            <a:grpSpLocks/>
          </p:cNvGrpSpPr>
          <p:nvPr/>
        </p:nvGrpSpPr>
        <p:grpSpPr bwMode="auto">
          <a:xfrm>
            <a:off x="539750" y="260350"/>
            <a:ext cx="4105275" cy="908050"/>
            <a:chOff x="249" y="255"/>
            <a:chExt cx="5398" cy="1814"/>
          </a:xfrm>
        </p:grpSpPr>
        <p:sp>
          <p:nvSpPr>
            <p:cNvPr id="184334" name="WordArt 14">
              <a:extLst>
                <a:ext uri="{FF2B5EF4-FFF2-40B4-BE49-F238E27FC236}">
                  <a16:creationId xmlns:a16="http://schemas.microsoft.com/office/drawing/2014/main" id="{A935C487-2798-676A-F58E-0D1729C113F0}"/>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4335" name="WordArt 15">
              <a:extLst>
                <a:ext uri="{FF2B5EF4-FFF2-40B4-BE49-F238E27FC236}">
                  <a16:creationId xmlns:a16="http://schemas.microsoft.com/office/drawing/2014/main" id="{6E0732E6-6FD8-DADF-F872-AC3F542EAD69}"/>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4336" name="WordArt 16">
              <a:extLst>
                <a:ext uri="{FF2B5EF4-FFF2-40B4-BE49-F238E27FC236}">
                  <a16:creationId xmlns:a16="http://schemas.microsoft.com/office/drawing/2014/main" id="{92C43A5E-F479-7036-5447-C1C4FF07A43F}"/>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4337" name="WordArt 17">
            <a:extLst>
              <a:ext uri="{FF2B5EF4-FFF2-40B4-BE49-F238E27FC236}">
                <a16:creationId xmlns:a16="http://schemas.microsoft.com/office/drawing/2014/main" id="{02CCAB97-813A-A65B-C54F-2AA8E937B47A}"/>
              </a:ext>
            </a:extLst>
          </p:cNvPr>
          <p:cNvSpPr>
            <a:spLocks noChangeArrowheads="1" noChangeShapeType="1" noTextEdit="1"/>
          </p:cNvSpPr>
          <p:nvPr/>
        </p:nvSpPr>
        <p:spPr bwMode="auto">
          <a:xfrm>
            <a:off x="4140200" y="10969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 1.  Las Sagradas Escrituras</a:t>
            </a:r>
          </a:p>
        </p:txBody>
      </p:sp>
      <p:pic>
        <p:nvPicPr>
          <p:cNvPr id="184342" name="Picture 22">
            <a:extLst>
              <a:ext uri="{FF2B5EF4-FFF2-40B4-BE49-F238E27FC236}">
                <a16:creationId xmlns:a16="http://schemas.microsoft.com/office/drawing/2014/main" id="{92B6ADAC-6251-1880-11D9-6AF799FA2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484313"/>
            <a:ext cx="3157537" cy="45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352" name="Rectangle 8">
            <a:extLst>
              <a:ext uri="{FF2B5EF4-FFF2-40B4-BE49-F238E27FC236}">
                <a16:creationId xmlns:a16="http://schemas.microsoft.com/office/drawing/2014/main" id="{2795FD16-8858-5E24-3043-3E805332B177}"/>
              </a:ext>
            </a:extLst>
          </p:cNvPr>
          <p:cNvSpPr>
            <a:spLocks noChangeArrowheads="1"/>
          </p:cNvSpPr>
          <p:nvPr/>
        </p:nvSpPr>
        <p:spPr bwMode="auto">
          <a:xfrm>
            <a:off x="395288" y="2565400"/>
            <a:ext cx="5400675" cy="301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El  Espíritu Santo otorgó a los escritores información especial para que ellos pudieran registrar los sucesos en la controversia entre el bien y el mal que demuestran el carácter de Dios y guían a la gente en la búsqueda de su salvación.</a:t>
            </a:r>
          </a:p>
        </p:txBody>
      </p:sp>
      <p:grpSp>
        <p:nvGrpSpPr>
          <p:cNvPr id="185358" name="Group 14">
            <a:extLst>
              <a:ext uri="{FF2B5EF4-FFF2-40B4-BE49-F238E27FC236}">
                <a16:creationId xmlns:a16="http://schemas.microsoft.com/office/drawing/2014/main" id="{5A865DC2-AB15-3838-3E90-FDF76FFED3F6}"/>
              </a:ext>
            </a:extLst>
          </p:cNvPr>
          <p:cNvGrpSpPr>
            <a:grpSpLocks/>
          </p:cNvGrpSpPr>
          <p:nvPr/>
        </p:nvGrpSpPr>
        <p:grpSpPr bwMode="auto">
          <a:xfrm>
            <a:off x="323850" y="115888"/>
            <a:ext cx="4105275" cy="908050"/>
            <a:chOff x="249" y="255"/>
            <a:chExt cx="5398" cy="1814"/>
          </a:xfrm>
        </p:grpSpPr>
        <p:sp>
          <p:nvSpPr>
            <p:cNvPr id="185359" name="WordArt 15">
              <a:extLst>
                <a:ext uri="{FF2B5EF4-FFF2-40B4-BE49-F238E27FC236}">
                  <a16:creationId xmlns:a16="http://schemas.microsoft.com/office/drawing/2014/main" id="{A27DCF6E-A945-063D-9F57-17172F48B047}"/>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5360" name="WordArt 16">
              <a:extLst>
                <a:ext uri="{FF2B5EF4-FFF2-40B4-BE49-F238E27FC236}">
                  <a16:creationId xmlns:a16="http://schemas.microsoft.com/office/drawing/2014/main" id="{2D6CB1A2-994B-B55B-794E-E032BCA16808}"/>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5361" name="WordArt 17">
              <a:extLst>
                <a:ext uri="{FF2B5EF4-FFF2-40B4-BE49-F238E27FC236}">
                  <a16:creationId xmlns:a16="http://schemas.microsoft.com/office/drawing/2014/main" id="{B19C4FF7-18A1-D1DA-5FEF-42E213F601FB}"/>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5362" name="WordArt 18">
            <a:extLst>
              <a:ext uri="{FF2B5EF4-FFF2-40B4-BE49-F238E27FC236}">
                <a16:creationId xmlns:a16="http://schemas.microsoft.com/office/drawing/2014/main" id="{153787FE-475D-CE1E-2D98-9A15AEF9F368}"/>
              </a:ext>
            </a:extLst>
          </p:cNvPr>
          <p:cNvSpPr>
            <a:spLocks noChangeArrowheads="1" noChangeShapeType="1" noTextEdit="1"/>
          </p:cNvSpPr>
          <p:nvPr/>
        </p:nvSpPr>
        <p:spPr bwMode="auto">
          <a:xfrm>
            <a:off x="3924300" y="952500"/>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85367" name="Picture 23">
            <a:extLst>
              <a:ext uri="{FF2B5EF4-FFF2-40B4-BE49-F238E27FC236}">
                <a16:creationId xmlns:a16="http://schemas.microsoft.com/office/drawing/2014/main" id="{B767DD46-D7B0-96BF-5A3B-FA5D7ECC3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852738"/>
            <a:ext cx="3562350" cy="2376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6" name="Rectangle 6">
            <a:extLst>
              <a:ext uri="{FF2B5EF4-FFF2-40B4-BE49-F238E27FC236}">
                <a16:creationId xmlns:a16="http://schemas.microsoft.com/office/drawing/2014/main" id="{FC85352E-F0CE-5143-93D6-F50760CA2F64}"/>
              </a:ext>
            </a:extLst>
          </p:cNvPr>
          <p:cNvSpPr>
            <a:spLocks noChangeArrowheads="1"/>
          </p:cNvSpPr>
          <p:nvPr/>
        </p:nvSpPr>
        <p:spPr bwMode="auto">
          <a:xfrm>
            <a:off x="3419475" y="2081213"/>
            <a:ext cx="5327650" cy="3292475"/>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3000"/>
              <a:t>Son la Palabra de Dios escrita dada por inspiración Divina por intermedio de santos hombres de Dios que hablaron y escribieron al ser movidos por el Espíritu Santo. </a:t>
            </a:r>
          </a:p>
        </p:txBody>
      </p:sp>
      <p:grpSp>
        <p:nvGrpSpPr>
          <p:cNvPr id="41126" name="Group 166">
            <a:extLst>
              <a:ext uri="{FF2B5EF4-FFF2-40B4-BE49-F238E27FC236}">
                <a16:creationId xmlns:a16="http://schemas.microsoft.com/office/drawing/2014/main" id="{31C44024-C910-8709-4F42-DBEEED08BF11}"/>
              </a:ext>
            </a:extLst>
          </p:cNvPr>
          <p:cNvGrpSpPr>
            <a:grpSpLocks/>
          </p:cNvGrpSpPr>
          <p:nvPr/>
        </p:nvGrpSpPr>
        <p:grpSpPr bwMode="auto">
          <a:xfrm>
            <a:off x="179388" y="0"/>
            <a:ext cx="4105275" cy="908050"/>
            <a:chOff x="249" y="255"/>
            <a:chExt cx="5398" cy="1814"/>
          </a:xfrm>
        </p:grpSpPr>
        <p:sp>
          <p:nvSpPr>
            <p:cNvPr id="41123" name="WordArt 163">
              <a:extLst>
                <a:ext uri="{FF2B5EF4-FFF2-40B4-BE49-F238E27FC236}">
                  <a16:creationId xmlns:a16="http://schemas.microsoft.com/office/drawing/2014/main" id="{4B340817-B794-FA16-150E-72EC4E525089}"/>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41124" name="WordArt 164">
              <a:extLst>
                <a:ext uri="{FF2B5EF4-FFF2-40B4-BE49-F238E27FC236}">
                  <a16:creationId xmlns:a16="http://schemas.microsoft.com/office/drawing/2014/main" id="{F67819AC-341B-C434-6151-44FCEC97A015}"/>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1125" name="WordArt 165">
              <a:extLst>
                <a:ext uri="{FF2B5EF4-FFF2-40B4-BE49-F238E27FC236}">
                  <a16:creationId xmlns:a16="http://schemas.microsoft.com/office/drawing/2014/main" id="{786AD212-618A-A5E2-B7EE-BC2D0E453BAC}"/>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41129" name="WordArt 169">
            <a:extLst>
              <a:ext uri="{FF2B5EF4-FFF2-40B4-BE49-F238E27FC236}">
                <a16:creationId xmlns:a16="http://schemas.microsoft.com/office/drawing/2014/main" id="{BE9E9B04-C04A-9652-1231-7B20EC354D42}"/>
              </a:ext>
            </a:extLst>
          </p:cNvPr>
          <p:cNvSpPr>
            <a:spLocks noChangeArrowheads="1" noChangeShapeType="1" noTextEdit="1"/>
          </p:cNvSpPr>
          <p:nvPr/>
        </p:nvSpPr>
        <p:spPr bwMode="auto">
          <a:xfrm>
            <a:off x="468313" y="4581525"/>
            <a:ext cx="457200" cy="6746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E</a:t>
            </a:r>
          </a:p>
        </p:txBody>
      </p:sp>
      <p:sp>
        <p:nvSpPr>
          <p:cNvPr id="41130" name="WordArt 170">
            <a:extLst>
              <a:ext uri="{FF2B5EF4-FFF2-40B4-BE49-F238E27FC236}">
                <a16:creationId xmlns:a16="http://schemas.microsoft.com/office/drawing/2014/main" id="{9C480991-B88B-8F99-CC36-E1323BBA1334}"/>
              </a:ext>
            </a:extLst>
          </p:cNvPr>
          <p:cNvSpPr>
            <a:spLocks noChangeArrowheads="1" noChangeShapeType="1" noTextEdit="1"/>
          </p:cNvSpPr>
          <p:nvPr/>
        </p:nvSpPr>
        <p:spPr bwMode="auto">
          <a:xfrm>
            <a:off x="541338" y="4938713"/>
            <a:ext cx="2611437" cy="57943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l Antiguo y el </a:t>
            </a:r>
          </a:p>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Nuevo Testamento</a:t>
            </a:r>
          </a:p>
        </p:txBody>
      </p:sp>
      <p:pic>
        <p:nvPicPr>
          <p:cNvPr id="41132" name="Picture 172">
            <a:extLst>
              <a:ext uri="{FF2B5EF4-FFF2-40B4-BE49-F238E27FC236}">
                <a16:creationId xmlns:a16="http://schemas.microsoft.com/office/drawing/2014/main" id="{03A4BAF7-06BD-43C4-7BA7-35E6ADA36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557338"/>
            <a:ext cx="4321176" cy="3079750"/>
          </a:xfrm>
          <a:prstGeom prst="rect">
            <a:avLst/>
          </a:prstGeom>
          <a:noFill/>
          <a:extLst>
            <a:ext uri="{909E8E84-426E-40DD-AFC4-6F175D3DCCD1}">
              <a14:hiddenFill xmlns:a14="http://schemas.microsoft.com/office/drawing/2010/main">
                <a:solidFill>
                  <a:srgbClr val="FFFFFF"/>
                </a:solidFill>
              </a14:hiddenFill>
            </a:ext>
          </a:extLst>
        </p:spPr>
      </p:pic>
      <p:sp>
        <p:nvSpPr>
          <p:cNvPr id="41136" name="WordArt 176">
            <a:extLst>
              <a:ext uri="{FF2B5EF4-FFF2-40B4-BE49-F238E27FC236}">
                <a16:creationId xmlns:a16="http://schemas.microsoft.com/office/drawing/2014/main" id="{B33EF5CE-7662-309F-4F81-D72F160FC749}"/>
              </a:ext>
            </a:extLst>
          </p:cNvPr>
          <p:cNvSpPr>
            <a:spLocks noChangeArrowheads="1" noChangeShapeType="1" noTextEdit="1"/>
          </p:cNvSpPr>
          <p:nvPr/>
        </p:nvSpPr>
        <p:spPr bwMode="auto">
          <a:xfrm>
            <a:off x="3492500" y="981075"/>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6375" name="Rectangle 7">
            <a:extLst>
              <a:ext uri="{FF2B5EF4-FFF2-40B4-BE49-F238E27FC236}">
                <a16:creationId xmlns:a16="http://schemas.microsoft.com/office/drawing/2014/main" id="{E2BC749B-5F10-0DD9-9E05-EE1E265DD9EE}"/>
              </a:ext>
            </a:extLst>
          </p:cNvPr>
          <p:cNvSpPr>
            <a:spLocks noChangeArrowheads="1"/>
          </p:cNvSpPr>
          <p:nvPr/>
        </p:nvSpPr>
        <p:spPr bwMode="auto">
          <a:xfrm>
            <a:off x="504825" y="2133600"/>
            <a:ext cx="4465638" cy="1144588"/>
          </a:xfrm>
          <a:prstGeom prst="rect">
            <a:avLst/>
          </a:prstGeom>
          <a:noFill/>
          <a:ln>
            <a:noFill/>
          </a:ln>
          <a:effectLst/>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300"/>
              <a:t>La biografía de los personajes Bíblicos provee otra evidencia de la inspiración Divina. </a:t>
            </a:r>
          </a:p>
        </p:txBody>
      </p:sp>
      <p:sp>
        <p:nvSpPr>
          <p:cNvPr id="186376" name="Rectangle 8">
            <a:extLst>
              <a:ext uri="{FF2B5EF4-FFF2-40B4-BE49-F238E27FC236}">
                <a16:creationId xmlns:a16="http://schemas.microsoft.com/office/drawing/2014/main" id="{71B35607-E0F7-2066-F44A-84A7584CBCB3}"/>
              </a:ext>
            </a:extLst>
          </p:cNvPr>
          <p:cNvSpPr>
            <a:spLocks noChangeArrowheads="1"/>
          </p:cNvSpPr>
          <p:nvPr/>
        </p:nvSpPr>
        <p:spPr bwMode="auto">
          <a:xfrm>
            <a:off x="538163" y="3244850"/>
            <a:ext cx="4321175" cy="15525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Esos registros trazan cuidadosamente tanto las debilidades  como la fortaleza de sus caracteres.</a:t>
            </a:r>
            <a:endParaRPr lang="es-ES" altLang="es-419" sz="2400"/>
          </a:p>
        </p:txBody>
      </p:sp>
      <p:sp>
        <p:nvSpPr>
          <p:cNvPr id="186377" name="Rectangle 9">
            <a:extLst>
              <a:ext uri="{FF2B5EF4-FFF2-40B4-BE49-F238E27FC236}">
                <a16:creationId xmlns:a16="http://schemas.microsoft.com/office/drawing/2014/main" id="{3203E3F1-1B10-804C-7530-691BF9CA2B38}"/>
              </a:ext>
            </a:extLst>
          </p:cNvPr>
          <p:cNvSpPr>
            <a:spLocks noChangeArrowheads="1"/>
          </p:cNvSpPr>
          <p:nvPr/>
        </p:nvSpPr>
        <p:spPr bwMode="auto">
          <a:xfrm>
            <a:off x="539750" y="4765675"/>
            <a:ext cx="4464050" cy="1187450"/>
          </a:xfrm>
          <a:prstGeom prst="rect">
            <a:avLst/>
          </a:prstGeom>
          <a:noFill/>
          <a:ln>
            <a:noFill/>
          </a:ln>
          <a:effectLst/>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Cuidadosamente despliegan sus pecados así como sus victorias</a:t>
            </a:r>
          </a:p>
        </p:txBody>
      </p:sp>
      <p:grpSp>
        <p:nvGrpSpPr>
          <p:cNvPr id="186380" name="Group 12">
            <a:extLst>
              <a:ext uri="{FF2B5EF4-FFF2-40B4-BE49-F238E27FC236}">
                <a16:creationId xmlns:a16="http://schemas.microsoft.com/office/drawing/2014/main" id="{2EE6FB70-1CA7-8443-6330-B9890E9188BB}"/>
              </a:ext>
            </a:extLst>
          </p:cNvPr>
          <p:cNvGrpSpPr>
            <a:grpSpLocks/>
          </p:cNvGrpSpPr>
          <p:nvPr/>
        </p:nvGrpSpPr>
        <p:grpSpPr bwMode="auto">
          <a:xfrm>
            <a:off x="539750" y="260350"/>
            <a:ext cx="4105275" cy="908050"/>
            <a:chOff x="249" y="255"/>
            <a:chExt cx="5398" cy="1814"/>
          </a:xfrm>
        </p:grpSpPr>
        <p:sp>
          <p:nvSpPr>
            <p:cNvPr id="186381" name="WordArt 13">
              <a:extLst>
                <a:ext uri="{FF2B5EF4-FFF2-40B4-BE49-F238E27FC236}">
                  <a16:creationId xmlns:a16="http://schemas.microsoft.com/office/drawing/2014/main" id="{C25982D4-10A8-E5CB-DB47-5CD4D41149EA}"/>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6382" name="WordArt 14">
              <a:extLst>
                <a:ext uri="{FF2B5EF4-FFF2-40B4-BE49-F238E27FC236}">
                  <a16:creationId xmlns:a16="http://schemas.microsoft.com/office/drawing/2014/main" id="{3F96155E-513E-7B71-6D50-6A6E7A19FE2D}"/>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6383" name="WordArt 15">
              <a:extLst>
                <a:ext uri="{FF2B5EF4-FFF2-40B4-BE49-F238E27FC236}">
                  <a16:creationId xmlns:a16="http://schemas.microsoft.com/office/drawing/2014/main" id="{1F44093E-6132-CCE8-CAEA-3770C7214E50}"/>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6384" name="WordArt 16">
            <a:extLst>
              <a:ext uri="{FF2B5EF4-FFF2-40B4-BE49-F238E27FC236}">
                <a16:creationId xmlns:a16="http://schemas.microsoft.com/office/drawing/2014/main" id="{FC0EEC07-F64C-E3F7-A25B-1BA6F2124070}"/>
              </a:ext>
            </a:extLst>
          </p:cNvPr>
          <p:cNvSpPr>
            <a:spLocks noChangeArrowheads="1" noChangeShapeType="1" noTextEdit="1"/>
          </p:cNvSpPr>
          <p:nvPr/>
        </p:nvSpPr>
        <p:spPr bwMode="auto">
          <a:xfrm>
            <a:off x="4140200" y="10969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86389" name="Picture 21">
            <a:extLst>
              <a:ext uri="{FF2B5EF4-FFF2-40B4-BE49-F238E27FC236}">
                <a16:creationId xmlns:a16="http://schemas.microsoft.com/office/drawing/2014/main" id="{65FF99E1-C276-8DDA-227F-DDAC1350C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16113"/>
            <a:ext cx="2970213" cy="3960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7397" name="Rectangle 5">
            <a:extLst>
              <a:ext uri="{FF2B5EF4-FFF2-40B4-BE49-F238E27FC236}">
                <a16:creationId xmlns:a16="http://schemas.microsoft.com/office/drawing/2014/main" id="{5C9E3B18-3060-B870-942E-F63A79682D80}"/>
              </a:ext>
            </a:extLst>
          </p:cNvPr>
          <p:cNvSpPr>
            <a:spLocks noChangeArrowheads="1"/>
          </p:cNvSpPr>
          <p:nvPr/>
        </p:nvSpPr>
        <p:spPr bwMode="auto">
          <a:xfrm>
            <a:off x="3924300" y="2287588"/>
            <a:ext cx="4859338"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Tal como Jesús fue hecho carne y habitó entre nosotros Juan 1:14, para que pudiéramos comprender la verdad, la Biblia nos fue proporcionada en el lenguaje humano. La inspiración de las Escrituras garantiza su veracidad.</a:t>
            </a:r>
          </a:p>
        </p:txBody>
      </p:sp>
      <p:grpSp>
        <p:nvGrpSpPr>
          <p:cNvPr id="187500" name="Group 108">
            <a:extLst>
              <a:ext uri="{FF2B5EF4-FFF2-40B4-BE49-F238E27FC236}">
                <a16:creationId xmlns:a16="http://schemas.microsoft.com/office/drawing/2014/main" id="{2287600E-04C7-10DA-B827-6B5CD7DC957C}"/>
              </a:ext>
            </a:extLst>
          </p:cNvPr>
          <p:cNvGrpSpPr>
            <a:grpSpLocks/>
          </p:cNvGrpSpPr>
          <p:nvPr/>
        </p:nvGrpSpPr>
        <p:grpSpPr bwMode="auto">
          <a:xfrm>
            <a:off x="323850" y="44450"/>
            <a:ext cx="4105275" cy="908050"/>
            <a:chOff x="249" y="255"/>
            <a:chExt cx="5398" cy="1814"/>
          </a:xfrm>
        </p:grpSpPr>
        <p:sp>
          <p:nvSpPr>
            <p:cNvPr id="187501" name="WordArt 109">
              <a:extLst>
                <a:ext uri="{FF2B5EF4-FFF2-40B4-BE49-F238E27FC236}">
                  <a16:creationId xmlns:a16="http://schemas.microsoft.com/office/drawing/2014/main" id="{BB8F1A0F-0E08-C5EA-2B3C-1D348FD5F04A}"/>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7502" name="WordArt 110">
              <a:extLst>
                <a:ext uri="{FF2B5EF4-FFF2-40B4-BE49-F238E27FC236}">
                  <a16:creationId xmlns:a16="http://schemas.microsoft.com/office/drawing/2014/main" id="{11C6AB69-0A85-176A-777C-71FB29F602B2}"/>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7503" name="WordArt 111">
              <a:extLst>
                <a:ext uri="{FF2B5EF4-FFF2-40B4-BE49-F238E27FC236}">
                  <a16:creationId xmlns:a16="http://schemas.microsoft.com/office/drawing/2014/main" id="{70EFB4AF-0A1C-7094-AAC6-EF83FB325615}"/>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7504" name="WordArt 112">
            <a:extLst>
              <a:ext uri="{FF2B5EF4-FFF2-40B4-BE49-F238E27FC236}">
                <a16:creationId xmlns:a16="http://schemas.microsoft.com/office/drawing/2014/main" id="{C46193DB-A5B0-BBE6-C435-985DD5950936}"/>
              </a:ext>
            </a:extLst>
          </p:cNvPr>
          <p:cNvSpPr>
            <a:spLocks noChangeArrowheads="1" noChangeShapeType="1" noTextEdit="1"/>
          </p:cNvSpPr>
          <p:nvPr/>
        </p:nvSpPr>
        <p:spPr bwMode="auto">
          <a:xfrm>
            <a:off x="3924300" y="8810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87505" name="WordArt 113">
            <a:extLst>
              <a:ext uri="{FF2B5EF4-FFF2-40B4-BE49-F238E27FC236}">
                <a16:creationId xmlns:a16="http://schemas.microsoft.com/office/drawing/2014/main" id="{2EE41DF0-FB86-FFE5-987C-0D90BBB331CD}"/>
              </a:ext>
            </a:extLst>
          </p:cNvPr>
          <p:cNvSpPr>
            <a:spLocks noChangeArrowheads="1" noChangeShapeType="1" noTextEdit="1"/>
          </p:cNvSpPr>
          <p:nvPr/>
        </p:nvSpPr>
        <p:spPr bwMode="auto">
          <a:xfrm>
            <a:off x="1042988" y="4581525"/>
            <a:ext cx="2592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a exactitud de las Escrituras</a:t>
            </a:r>
          </a:p>
        </p:txBody>
      </p:sp>
      <p:sp>
        <p:nvSpPr>
          <p:cNvPr id="187506" name="WordArt 114">
            <a:extLst>
              <a:ext uri="{FF2B5EF4-FFF2-40B4-BE49-F238E27FC236}">
                <a16:creationId xmlns:a16="http://schemas.microsoft.com/office/drawing/2014/main" id="{768BDC68-A094-8570-9944-8E383DEEF30D}"/>
              </a:ext>
            </a:extLst>
          </p:cNvPr>
          <p:cNvSpPr>
            <a:spLocks noChangeArrowheads="1" noChangeShapeType="1" noTextEdit="1"/>
          </p:cNvSpPr>
          <p:nvPr/>
        </p:nvSpPr>
        <p:spPr bwMode="auto">
          <a:xfrm>
            <a:off x="266700" y="4221163"/>
            <a:ext cx="935038"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L</a:t>
            </a:r>
          </a:p>
        </p:txBody>
      </p:sp>
      <p:pic>
        <p:nvPicPr>
          <p:cNvPr id="187510" name="Picture 118">
            <a:extLst>
              <a:ext uri="{FF2B5EF4-FFF2-40B4-BE49-F238E27FC236}">
                <a16:creationId xmlns:a16="http://schemas.microsoft.com/office/drawing/2014/main" id="{51DE472E-F256-C459-CEA7-AFC266AFC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3489325" cy="348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8421" name="Rectangle 5">
            <a:extLst>
              <a:ext uri="{FF2B5EF4-FFF2-40B4-BE49-F238E27FC236}">
                <a16:creationId xmlns:a16="http://schemas.microsoft.com/office/drawing/2014/main" id="{3FE37CCA-6A1F-5678-A14A-F96B31B13987}"/>
              </a:ext>
            </a:extLst>
          </p:cNvPr>
          <p:cNvSpPr>
            <a:spLocks noChangeArrowheads="1"/>
          </p:cNvSpPr>
          <p:nvPr/>
        </p:nvSpPr>
        <p:spPr bwMode="auto">
          <a:xfrm>
            <a:off x="3419475" y="3284538"/>
            <a:ext cx="5472113" cy="118745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Los escritores de la Biblia testifican que sus mensajes vienen directamente de Dios. </a:t>
            </a:r>
          </a:p>
        </p:txBody>
      </p:sp>
      <p:sp>
        <p:nvSpPr>
          <p:cNvPr id="188422" name="Rectangle 6">
            <a:extLst>
              <a:ext uri="{FF2B5EF4-FFF2-40B4-BE49-F238E27FC236}">
                <a16:creationId xmlns:a16="http://schemas.microsoft.com/office/drawing/2014/main" id="{B0A410B6-EF93-A4CA-4243-EBAE80A4EF0F}"/>
              </a:ext>
            </a:extLst>
          </p:cNvPr>
          <p:cNvSpPr>
            <a:spLocks noChangeArrowheads="1"/>
          </p:cNvSpPr>
          <p:nvPr/>
        </p:nvSpPr>
        <p:spPr bwMode="auto">
          <a:xfrm>
            <a:off x="3419475" y="4437063"/>
            <a:ext cx="5616575" cy="82232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400"/>
              <a:t>Fue la palabra del Señor la que vino a  Jeremías, Ezequiel, Óseas y otros .</a:t>
            </a:r>
          </a:p>
        </p:txBody>
      </p:sp>
      <p:sp>
        <p:nvSpPr>
          <p:cNvPr id="188426" name="Rectangle 10">
            <a:extLst>
              <a:ext uri="{FF2B5EF4-FFF2-40B4-BE49-F238E27FC236}">
                <a16:creationId xmlns:a16="http://schemas.microsoft.com/office/drawing/2014/main" id="{0D432306-6A5E-31F8-8FB3-2DB6CF831FC7}"/>
              </a:ext>
            </a:extLst>
          </p:cNvPr>
          <p:cNvSpPr>
            <a:spLocks noChangeArrowheads="1"/>
          </p:cNvSpPr>
          <p:nvPr/>
        </p:nvSpPr>
        <p:spPr bwMode="auto">
          <a:xfrm>
            <a:off x="3452813" y="2636838"/>
            <a:ext cx="5508625" cy="519112"/>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800">
                <a:solidFill>
                  <a:srgbClr val="FFFF00"/>
                </a:solidFill>
              </a:rPr>
              <a:t>Los derechos de las escrituras.</a:t>
            </a:r>
            <a:endParaRPr lang="en-US" altLang="es-419" sz="2800">
              <a:solidFill>
                <a:srgbClr val="FFFF00"/>
              </a:solidFill>
            </a:endParaRPr>
          </a:p>
        </p:txBody>
      </p:sp>
      <p:grpSp>
        <p:nvGrpSpPr>
          <p:cNvPr id="188427" name="Group 11">
            <a:extLst>
              <a:ext uri="{FF2B5EF4-FFF2-40B4-BE49-F238E27FC236}">
                <a16:creationId xmlns:a16="http://schemas.microsoft.com/office/drawing/2014/main" id="{B8FCC212-6B4B-A7CA-6344-363D9642DF7B}"/>
              </a:ext>
            </a:extLst>
          </p:cNvPr>
          <p:cNvGrpSpPr>
            <a:grpSpLocks/>
          </p:cNvGrpSpPr>
          <p:nvPr/>
        </p:nvGrpSpPr>
        <p:grpSpPr bwMode="auto">
          <a:xfrm>
            <a:off x="395288" y="188913"/>
            <a:ext cx="4105275" cy="908050"/>
            <a:chOff x="249" y="255"/>
            <a:chExt cx="5398" cy="1814"/>
          </a:xfrm>
        </p:grpSpPr>
        <p:sp>
          <p:nvSpPr>
            <p:cNvPr id="188428" name="WordArt 12">
              <a:extLst>
                <a:ext uri="{FF2B5EF4-FFF2-40B4-BE49-F238E27FC236}">
                  <a16:creationId xmlns:a16="http://schemas.microsoft.com/office/drawing/2014/main" id="{AB771BF6-99AE-2A6D-35A4-2F60CDD6B3D4}"/>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8429" name="WordArt 13">
              <a:extLst>
                <a:ext uri="{FF2B5EF4-FFF2-40B4-BE49-F238E27FC236}">
                  <a16:creationId xmlns:a16="http://schemas.microsoft.com/office/drawing/2014/main" id="{2E35A6D8-5481-A04A-EE09-0CC674539CBD}"/>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8430" name="WordArt 14">
              <a:extLst>
                <a:ext uri="{FF2B5EF4-FFF2-40B4-BE49-F238E27FC236}">
                  <a16:creationId xmlns:a16="http://schemas.microsoft.com/office/drawing/2014/main" id="{CD2FD500-B83A-EE8A-34F1-29C2DD2B00AA}"/>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8431" name="WordArt 15">
            <a:extLst>
              <a:ext uri="{FF2B5EF4-FFF2-40B4-BE49-F238E27FC236}">
                <a16:creationId xmlns:a16="http://schemas.microsoft.com/office/drawing/2014/main" id="{DF0BEF87-394C-2DDC-810F-DB2509C51A9D}"/>
              </a:ext>
            </a:extLst>
          </p:cNvPr>
          <p:cNvSpPr>
            <a:spLocks noChangeArrowheads="1" noChangeShapeType="1" noTextEdit="1"/>
          </p:cNvSpPr>
          <p:nvPr/>
        </p:nvSpPr>
        <p:spPr bwMode="auto">
          <a:xfrm>
            <a:off x="4140200" y="1096963"/>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88436" name="Picture 20">
            <a:extLst>
              <a:ext uri="{FF2B5EF4-FFF2-40B4-BE49-F238E27FC236}">
                <a16:creationId xmlns:a16="http://schemas.microsoft.com/office/drawing/2014/main" id="{B386CE1A-533E-DB94-FF08-F75A6C0C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9138"/>
            <a:ext cx="3384550"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8471" name="Rectangle 7">
            <a:extLst>
              <a:ext uri="{FF2B5EF4-FFF2-40B4-BE49-F238E27FC236}">
                <a16:creationId xmlns:a16="http://schemas.microsoft.com/office/drawing/2014/main" id="{791B0FDB-86B3-2AEF-DF54-900F9157811B}"/>
              </a:ext>
            </a:extLst>
          </p:cNvPr>
          <p:cNvSpPr>
            <a:spLocks noChangeArrowheads="1"/>
          </p:cNvSpPr>
          <p:nvPr/>
        </p:nvSpPr>
        <p:spPr bwMode="auto">
          <a:xfrm>
            <a:off x="3851275" y="3284538"/>
            <a:ext cx="4751388" cy="822325"/>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400" i="1"/>
              <a:t> (Jer.1:1,2,9; Eze. 1:3; Ose. 1:1; Joel 1:1; Jon. 1:1)</a:t>
            </a:r>
          </a:p>
        </p:txBody>
      </p:sp>
      <p:grpSp>
        <p:nvGrpSpPr>
          <p:cNvPr id="318475" name="Group 11">
            <a:extLst>
              <a:ext uri="{FF2B5EF4-FFF2-40B4-BE49-F238E27FC236}">
                <a16:creationId xmlns:a16="http://schemas.microsoft.com/office/drawing/2014/main" id="{F4F5B102-E814-FB99-F645-D83BE103025B}"/>
              </a:ext>
            </a:extLst>
          </p:cNvPr>
          <p:cNvGrpSpPr>
            <a:grpSpLocks/>
          </p:cNvGrpSpPr>
          <p:nvPr/>
        </p:nvGrpSpPr>
        <p:grpSpPr bwMode="auto">
          <a:xfrm>
            <a:off x="307975" y="117475"/>
            <a:ext cx="4105275" cy="908050"/>
            <a:chOff x="249" y="255"/>
            <a:chExt cx="5398" cy="1814"/>
          </a:xfrm>
        </p:grpSpPr>
        <p:sp>
          <p:nvSpPr>
            <p:cNvPr id="318476" name="WordArt 12">
              <a:extLst>
                <a:ext uri="{FF2B5EF4-FFF2-40B4-BE49-F238E27FC236}">
                  <a16:creationId xmlns:a16="http://schemas.microsoft.com/office/drawing/2014/main" id="{D51D2FCC-F548-179C-5632-DFFBEA3F3424}"/>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318477" name="WordArt 13">
              <a:extLst>
                <a:ext uri="{FF2B5EF4-FFF2-40B4-BE49-F238E27FC236}">
                  <a16:creationId xmlns:a16="http://schemas.microsoft.com/office/drawing/2014/main" id="{7EC3EAC3-D36A-B1AB-2B93-D717CFCAB4F3}"/>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318478" name="WordArt 14">
              <a:extLst>
                <a:ext uri="{FF2B5EF4-FFF2-40B4-BE49-F238E27FC236}">
                  <a16:creationId xmlns:a16="http://schemas.microsoft.com/office/drawing/2014/main" id="{B8D95960-D9B4-59E0-A3E8-E22168799C19}"/>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318479" name="WordArt 15">
            <a:extLst>
              <a:ext uri="{FF2B5EF4-FFF2-40B4-BE49-F238E27FC236}">
                <a16:creationId xmlns:a16="http://schemas.microsoft.com/office/drawing/2014/main" id="{2A2FE760-7B37-0646-6D41-C299F6EA5307}"/>
              </a:ext>
            </a:extLst>
          </p:cNvPr>
          <p:cNvSpPr>
            <a:spLocks noChangeArrowheads="1" noChangeShapeType="1" noTextEdit="1"/>
          </p:cNvSpPr>
          <p:nvPr/>
        </p:nvSpPr>
        <p:spPr bwMode="auto">
          <a:xfrm>
            <a:off x="3908425" y="954088"/>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318480" name="WordArt 16">
            <a:extLst>
              <a:ext uri="{FF2B5EF4-FFF2-40B4-BE49-F238E27FC236}">
                <a16:creationId xmlns:a16="http://schemas.microsoft.com/office/drawing/2014/main" id="{BA32043D-1D48-0A1F-D032-930119545055}"/>
              </a:ext>
            </a:extLst>
          </p:cNvPr>
          <p:cNvSpPr>
            <a:spLocks noChangeArrowheads="1" noChangeShapeType="1" noTextEdit="1"/>
          </p:cNvSpPr>
          <p:nvPr/>
        </p:nvSpPr>
        <p:spPr bwMode="auto">
          <a:xfrm>
            <a:off x="5867400" y="2492375"/>
            <a:ext cx="1743075"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eferencias Bíblicas</a:t>
            </a:r>
          </a:p>
        </p:txBody>
      </p:sp>
      <p:sp>
        <p:nvSpPr>
          <p:cNvPr id="318481" name="WordArt 17">
            <a:extLst>
              <a:ext uri="{FF2B5EF4-FFF2-40B4-BE49-F238E27FC236}">
                <a16:creationId xmlns:a16="http://schemas.microsoft.com/office/drawing/2014/main" id="{DEA35DEB-9918-5A9C-61C4-38EB0ADEB9AA}"/>
              </a:ext>
            </a:extLst>
          </p:cNvPr>
          <p:cNvSpPr>
            <a:spLocks noChangeArrowheads="1" noChangeShapeType="1" noTextEdit="1"/>
          </p:cNvSpPr>
          <p:nvPr/>
        </p:nvSpPr>
        <p:spPr bwMode="auto">
          <a:xfrm>
            <a:off x="5018088" y="2060575"/>
            <a:ext cx="935037"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R</a:t>
            </a:r>
          </a:p>
        </p:txBody>
      </p:sp>
      <p:pic>
        <p:nvPicPr>
          <p:cNvPr id="318484" name="Picture 20">
            <a:extLst>
              <a:ext uri="{FF2B5EF4-FFF2-40B4-BE49-F238E27FC236}">
                <a16:creationId xmlns:a16="http://schemas.microsoft.com/office/drawing/2014/main" id="{A8FEB26B-5491-1697-B33D-BCBE8479B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3725863" cy="53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9445" name="Rectangle 5">
            <a:extLst>
              <a:ext uri="{FF2B5EF4-FFF2-40B4-BE49-F238E27FC236}">
                <a16:creationId xmlns:a16="http://schemas.microsoft.com/office/drawing/2014/main" id="{21CDBC4D-B362-1CB1-AA01-FE93D593500C}"/>
              </a:ext>
            </a:extLst>
          </p:cNvPr>
          <p:cNvSpPr>
            <a:spLocks noChangeArrowheads="1"/>
          </p:cNvSpPr>
          <p:nvPr/>
        </p:nvSpPr>
        <p:spPr bwMode="auto">
          <a:xfrm>
            <a:off x="3779838" y="2276475"/>
            <a:ext cx="4895850" cy="11874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s-MX" altLang="es-419" sz="2400"/>
              <a:t>A través de todo su ministerio, Jesús destacó la autoridad de las Escrituras. </a:t>
            </a:r>
          </a:p>
        </p:txBody>
      </p:sp>
      <p:sp>
        <p:nvSpPr>
          <p:cNvPr id="189447" name="Rectangle 7">
            <a:extLst>
              <a:ext uri="{FF2B5EF4-FFF2-40B4-BE49-F238E27FC236}">
                <a16:creationId xmlns:a16="http://schemas.microsoft.com/office/drawing/2014/main" id="{9B69E4C6-3481-58C2-62BE-8F6308726066}"/>
              </a:ext>
            </a:extLst>
          </p:cNvPr>
          <p:cNvSpPr>
            <a:spLocks noChangeArrowheads="1"/>
          </p:cNvSpPr>
          <p:nvPr/>
        </p:nvSpPr>
        <p:spPr bwMode="auto">
          <a:xfrm>
            <a:off x="3779838" y="3716338"/>
            <a:ext cx="4895850" cy="1917700"/>
          </a:xfrm>
          <a:prstGeom prst="rect">
            <a:avLst/>
          </a:prstGeom>
          <a:noFill/>
          <a:ln>
            <a:noFill/>
          </a:ln>
          <a:effectLst/>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Cuando Satanás lo tentaba o luchaba contra sus oponentes, las palabras “escrito está” eran su defensa y su ofensa (Mateo 4: 4, 7,10; Lucas  20:17).</a:t>
            </a:r>
          </a:p>
        </p:txBody>
      </p:sp>
      <p:grpSp>
        <p:nvGrpSpPr>
          <p:cNvPr id="189449" name="Group 9">
            <a:extLst>
              <a:ext uri="{FF2B5EF4-FFF2-40B4-BE49-F238E27FC236}">
                <a16:creationId xmlns:a16="http://schemas.microsoft.com/office/drawing/2014/main" id="{910F72CB-20B8-7C67-7458-3B9A5F463892}"/>
              </a:ext>
            </a:extLst>
          </p:cNvPr>
          <p:cNvGrpSpPr>
            <a:grpSpLocks/>
          </p:cNvGrpSpPr>
          <p:nvPr/>
        </p:nvGrpSpPr>
        <p:grpSpPr bwMode="auto">
          <a:xfrm>
            <a:off x="179388" y="115888"/>
            <a:ext cx="4105275" cy="908050"/>
            <a:chOff x="249" y="255"/>
            <a:chExt cx="5398" cy="1814"/>
          </a:xfrm>
        </p:grpSpPr>
        <p:sp>
          <p:nvSpPr>
            <p:cNvPr id="189450" name="WordArt 10">
              <a:extLst>
                <a:ext uri="{FF2B5EF4-FFF2-40B4-BE49-F238E27FC236}">
                  <a16:creationId xmlns:a16="http://schemas.microsoft.com/office/drawing/2014/main" id="{DD46CDDB-5233-DF96-4A08-4F8BAE4C8CB1}"/>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89451" name="WordArt 11">
              <a:extLst>
                <a:ext uri="{FF2B5EF4-FFF2-40B4-BE49-F238E27FC236}">
                  <a16:creationId xmlns:a16="http://schemas.microsoft.com/office/drawing/2014/main" id="{69944E5B-8595-EF98-89B0-DBCE456C2BEA}"/>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89452" name="WordArt 12">
              <a:extLst>
                <a:ext uri="{FF2B5EF4-FFF2-40B4-BE49-F238E27FC236}">
                  <a16:creationId xmlns:a16="http://schemas.microsoft.com/office/drawing/2014/main" id="{89D37E08-F3C8-51DE-42AF-85C32D42310F}"/>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89453" name="WordArt 13">
            <a:extLst>
              <a:ext uri="{FF2B5EF4-FFF2-40B4-BE49-F238E27FC236}">
                <a16:creationId xmlns:a16="http://schemas.microsoft.com/office/drawing/2014/main" id="{26F4C9FB-E81A-DAD9-EA1B-44B1B6219043}"/>
              </a:ext>
            </a:extLst>
          </p:cNvPr>
          <p:cNvSpPr>
            <a:spLocks noChangeArrowheads="1" noChangeShapeType="1" noTextEdit="1"/>
          </p:cNvSpPr>
          <p:nvPr/>
        </p:nvSpPr>
        <p:spPr bwMode="auto">
          <a:xfrm>
            <a:off x="3779838" y="952500"/>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89454" name="WordArt 14">
            <a:extLst>
              <a:ext uri="{FF2B5EF4-FFF2-40B4-BE49-F238E27FC236}">
                <a16:creationId xmlns:a16="http://schemas.microsoft.com/office/drawing/2014/main" id="{39DF1834-495D-858B-320C-DA88B1953BE4}"/>
              </a:ext>
            </a:extLst>
          </p:cNvPr>
          <p:cNvSpPr>
            <a:spLocks noChangeArrowheads="1" noChangeShapeType="1" noTextEdit="1"/>
          </p:cNvSpPr>
          <p:nvPr/>
        </p:nvSpPr>
        <p:spPr bwMode="auto">
          <a:xfrm>
            <a:off x="1389063" y="5229225"/>
            <a:ext cx="1743075" cy="576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esús y la Autoridad</a:t>
            </a:r>
          </a:p>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de las Escrituras.</a:t>
            </a:r>
          </a:p>
        </p:txBody>
      </p:sp>
      <p:sp>
        <p:nvSpPr>
          <p:cNvPr id="189455" name="WordArt 15">
            <a:extLst>
              <a:ext uri="{FF2B5EF4-FFF2-40B4-BE49-F238E27FC236}">
                <a16:creationId xmlns:a16="http://schemas.microsoft.com/office/drawing/2014/main" id="{B9AD14CB-1001-13B8-7CEA-C950F251D266}"/>
              </a:ext>
            </a:extLst>
          </p:cNvPr>
          <p:cNvSpPr>
            <a:spLocks noChangeArrowheads="1" noChangeShapeType="1" noTextEdit="1"/>
          </p:cNvSpPr>
          <p:nvPr/>
        </p:nvSpPr>
        <p:spPr bwMode="auto">
          <a:xfrm>
            <a:off x="755650" y="4797425"/>
            <a:ext cx="935038"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J</a:t>
            </a:r>
          </a:p>
        </p:txBody>
      </p:sp>
      <p:pic>
        <p:nvPicPr>
          <p:cNvPr id="189458" name="Picture 18">
            <a:extLst>
              <a:ext uri="{FF2B5EF4-FFF2-40B4-BE49-F238E27FC236}">
                <a16:creationId xmlns:a16="http://schemas.microsoft.com/office/drawing/2014/main" id="{D17CA5D5-AC5D-59D4-9DB1-DC3B2D73C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3835400" cy="5113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0481" name="Picture 17">
            <a:extLst>
              <a:ext uri="{FF2B5EF4-FFF2-40B4-BE49-F238E27FC236}">
                <a16:creationId xmlns:a16="http://schemas.microsoft.com/office/drawing/2014/main" id="{E988FAE7-D168-CCB1-0039-21BFE2E77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557338"/>
            <a:ext cx="3732213" cy="4392612"/>
          </a:xfrm>
          <a:prstGeom prst="rect">
            <a:avLst/>
          </a:prstGeom>
          <a:noFill/>
          <a:extLst>
            <a:ext uri="{909E8E84-426E-40DD-AFC4-6F175D3DCCD1}">
              <a14:hiddenFill xmlns:a14="http://schemas.microsoft.com/office/drawing/2010/main">
                <a:solidFill>
                  <a:srgbClr val="FFFFFF"/>
                </a:solidFill>
              </a14:hiddenFill>
            </a:ext>
          </a:extLst>
        </p:spPr>
      </p:pic>
      <p:sp>
        <p:nvSpPr>
          <p:cNvPr id="190469" name="Rectangle 5">
            <a:extLst>
              <a:ext uri="{FF2B5EF4-FFF2-40B4-BE49-F238E27FC236}">
                <a16:creationId xmlns:a16="http://schemas.microsoft.com/office/drawing/2014/main" id="{3AE76B3A-F780-10B9-94C1-BA6FD861EF25}"/>
              </a:ext>
            </a:extLst>
          </p:cNvPr>
          <p:cNvSpPr>
            <a:spLocks noChangeArrowheads="1"/>
          </p:cNvSpPr>
          <p:nvPr/>
        </p:nvSpPr>
        <p:spPr bwMode="auto">
          <a:xfrm>
            <a:off x="107950" y="3035300"/>
            <a:ext cx="53276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Amonestó a los Judíos por despreciar la autoridad de las Escrituras (Marcos 7:7-9) , y los exhortó a que las estudiaran más cuidadosamente, diciendo “¿Nunca leísteis en las Escrituras? (Mateo 21:42 Marcos 12:10,26)</a:t>
            </a:r>
          </a:p>
        </p:txBody>
      </p:sp>
      <p:sp>
        <p:nvSpPr>
          <p:cNvPr id="190470" name="Rectangle 6">
            <a:extLst>
              <a:ext uri="{FF2B5EF4-FFF2-40B4-BE49-F238E27FC236}">
                <a16:creationId xmlns:a16="http://schemas.microsoft.com/office/drawing/2014/main" id="{C0F1517F-D3C9-33C0-9E77-DCF89CA8BF3B}"/>
              </a:ext>
            </a:extLst>
          </p:cNvPr>
          <p:cNvSpPr>
            <a:spLocks noChangeArrowheads="1"/>
          </p:cNvSpPr>
          <p:nvPr/>
        </p:nvSpPr>
        <p:spPr bwMode="auto">
          <a:xfrm>
            <a:off x="107950" y="1628775"/>
            <a:ext cx="5327650" cy="11874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Jesús colocó la Biblia por sobre todas las tradiciones y opiniones humanas.</a:t>
            </a:r>
            <a:endParaRPr lang="es-ES" altLang="es-419" sz="2400"/>
          </a:p>
        </p:txBody>
      </p:sp>
      <p:grpSp>
        <p:nvGrpSpPr>
          <p:cNvPr id="190472" name="Group 8">
            <a:extLst>
              <a:ext uri="{FF2B5EF4-FFF2-40B4-BE49-F238E27FC236}">
                <a16:creationId xmlns:a16="http://schemas.microsoft.com/office/drawing/2014/main" id="{5C397A26-6F68-20F2-81C0-03F72ED569EA}"/>
              </a:ext>
            </a:extLst>
          </p:cNvPr>
          <p:cNvGrpSpPr>
            <a:grpSpLocks/>
          </p:cNvGrpSpPr>
          <p:nvPr/>
        </p:nvGrpSpPr>
        <p:grpSpPr bwMode="auto">
          <a:xfrm>
            <a:off x="250825" y="115888"/>
            <a:ext cx="4105275" cy="908050"/>
            <a:chOff x="249" y="255"/>
            <a:chExt cx="5398" cy="1814"/>
          </a:xfrm>
        </p:grpSpPr>
        <p:sp>
          <p:nvSpPr>
            <p:cNvPr id="190473" name="WordArt 9">
              <a:extLst>
                <a:ext uri="{FF2B5EF4-FFF2-40B4-BE49-F238E27FC236}">
                  <a16:creationId xmlns:a16="http://schemas.microsoft.com/office/drawing/2014/main" id="{696FEB16-28EC-6F40-03E0-593E2991642C}"/>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0474" name="WordArt 10">
              <a:extLst>
                <a:ext uri="{FF2B5EF4-FFF2-40B4-BE49-F238E27FC236}">
                  <a16:creationId xmlns:a16="http://schemas.microsoft.com/office/drawing/2014/main" id="{1E50B213-3DDE-A596-FB05-160BD1DEADAE}"/>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0475" name="WordArt 11">
              <a:extLst>
                <a:ext uri="{FF2B5EF4-FFF2-40B4-BE49-F238E27FC236}">
                  <a16:creationId xmlns:a16="http://schemas.microsoft.com/office/drawing/2014/main" id="{D864C437-CF6A-50BB-6309-32E8F1BBAEBE}"/>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0476" name="WordArt 12">
            <a:extLst>
              <a:ext uri="{FF2B5EF4-FFF2-40B4-BE49-F238E27FC236}">
                <a16:creationId xmlns:a16="http://schemas.microsoft.com/office/drawing/2014/main" id="{7F2F16BF-C698-F3F7-AC33-88F8017CBDD0}"/>
              </a:ext>
            </a:extLst>
          </p:cNvPr>
          <p:cNvSpPr>
            <a:spLocks noChangeArrowheads="1" noChangeShapeType="1" noTextEdit="1"/>
          </p:cNvSpPr>
          <p:nvPr/>
        </p:nvSpPr>
        <p:spPr bwMode="auto">
          <a:xfrm>
            <a:off x="3851275" y="952500"/>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1493" name="Rectangle 5">
            <a:extLst>
              <a:ext uri="{FF2B5EF4-FFF2-40B4-BE49-F238E27FC236}">
                <a16:creationId xmlns:a16="http://schemas.microsoft.com/office/drawing/2014/main" id="{AB41E6AE-8A8A-C13B-32C2-F209CA1720C5}"/>
              </a:ext>
            </a:extLst>
          </p:cNvPr>
          <p:cNvSpPr>
            <a:spLocks noChangeArrowheads="1"/>
          </p:cNvSpPr>
          <p:nvPr/>
        </p:nvSpPr>
        <p:spPr bwMode="auto">
          <a:xfrm>
            <a:off x="2752725" y="4995863"/>
            <a:ext cx="6180138" cy="109696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Pablo enfatiza ésta verdad diciendo “Nadie puede llamar a Jesús Señor, sino por el Espíritu Santo. (1 Cor. 12:3).</a:t>
            </a:r>
          </a:p>
        </p:txBody>
      </p:sp>
      <p:sp>
        <p:nvSpPr>
          <p:cNvPr id="191494" name="Rectangle 6">
            <a:extLst>
              <a:ext uri="{FF2B5EF4-FFF2-40B4-BE49-F238E27FC236}">
                <a16:creationId xmlns:a16="http://schemas.microsoft.com/office/drawing/2014/main" id="{091C6309-D50C-120F-810B-D227C580B792}"/>
              </a:ext>
            </a:extLst>
          </p:cNvPr>
          <p:cNvSpPr>
            <a:spLocks noChangeArrowheads="1"/>
          </p:cNvSpPr>
          <p:nvPr/>
        </p:nvSpPr>
        <p:spPr bwMode="auto">
          <a:xfrm>
            <a:off x="2765425" y="3311525"/>
            <a:ext cx="6054725" cy="1766888"/>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a:t>El Espíritu Santo y la Autoridad de las Escrituras. Durante la vida de Jesús, los dirigentes religiosos y la multitud descuidada no descubrieron su verdadera identidad.</a:t>
            </a:r>
            <a:endParaRPr lang="es-ES" altLang="es-419"/>
          </a:p>
        </p:txBody>
      </p:sp>
      <p:sp>
        <p:nvSpPr>
          <p:cNvPr id="191495" name="Rectangle 7">
            <a:extLst>
              <a:ext uri="{FF2B5EF4-FFF2-40B4-BE49-F238E27FC236}">
                <a16:creationId xmlns:a16="http://schemas.microsoft.com/office/drawing/2014/main" id="{7557B59F-0B6C-7699-B9F5-C2BF50A8E3CF}"/>
              </a:ext>
            </a:extLst>
          </p:cNvPr>
          <p:cNvSpPr>
            <a:spLocks noChangeArrowheads="1"/>
          </p:cNvSpPr>
          <p:nvPr/>
        </p:nvSpPr>
        <p:spPr bwMode="auto">
          <a:xfrm>
            <a:off x="2771775" y="1784350"/>
            <a:ext cx="5975350" cy="143192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a:t>Cuando Pedro confeso que Jesús era “El Hijo del Dios Viviente”, Jesús señalo que fue la iluminación Divina lo que hizo posible esta confesión (Mat. 16:13-17)</a:t>
            </a:r>
            <a:endParaRPr lang="es-ES" altLang="es-419"/>
          </a:p>
        </p:txBody>
      </p:sp>
      <p:grpSp>
        <p:nvGrpSpPr>
          <p:cNvPr id="191500" name="Group 12">
            <a:extLst>
              <a:ext uri="{FF2B5EF4-FFF2-40B4-BE49-F238E27FC236}">
                <a16:creationId xmlns:a16="http://schemas.microsoft.com/office/drawing/2014/main" id="{229F6FE8-2803-2D1B-2C0B-A04DEB65FEB1}"/>
              </a:ext>
            </a:extLst>
          </p:cNvPr>
          <p:cNvGrpSpPr>
            <a:grpSpLocks/>
          </p:cNvGrpSpPr>
          <p:nvPr/>
        </p:nvGrpSpPr>
        <p:grpSpPr bwMode="auto">
          <a:xfrm>
            <a:off x="250825" y="115888"/>
            <a:ext cx="4105275" cy="908050"/>
            <a:chOff x="249" y="255"/>
            <a:chExt cx="5398" cy="1814"/>
          </a:xfrm>
        </p:grpSpPr>
        <p:sp>
          <p:nvSpPr>
            <p:cNvPr id="191501" name="WordArt 13">
              <a:extLst>
                <a:ext uri="{FF2B5EF4-FFF2-40B4-BE49-F238E27FC236}">
                  <a16:creationId xmlns:a16="http://schemas.microsoft.com/office/drawing/2014/main" id="{85136877-0FA0-2660-048D-DBC88FF57850}"/>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1502" name="WordArt 14">
              <a:extLst>
                <a:ext uri="{FF2B5EF4-FFF2-40B4-BE49-F238E27FC236}">
                  <a16:creationId xmlns:a16="http://schemas.microsoft.com/office/drawing/2014/main" id="{6549D73D-4E28-0EBF-CF05-A07FF0750F0A}"/>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1503" name="WordArt 15">
              <a:extLst>
                <a:ext uri="{FF2B5EF4-FFF2-40B4-BE49-F238E27FC236}">
                  <a16:creationId xmlns:a16="http://schemas.microsoft.com/office/drawing/2014/main" id="{F06ED6CC-0941-A8B1-C51D-8B4ED8220073}"/>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1504" name="WordArt 16">
            <a:extLst>
              <a:ext uri="{FF2B5EF4-FFF2-40B4-BE49-F238E27FC236}">
                <a16:creationId xmlns:a16="http://schemas.microsoft.com/office/drawing/2014/main" id="{FBC7FAEC-3CC8-6A25-E728-EDABD2E16BC1}"/>
              </a:ext>
            </a:extLst>
          </p:cNvPr>
          <p:cNvSpPr>
            <a:spLocks noChangeArrowheads="1" noChangeShapeType="1" noTextEdit="1"/>
          </p:cNvSpPr>
          <p:nvPr/>
        </p:nvSpPr>
        <p:spPr bwMode="auto">
          <a:xfrm>
            <a:off x="3851275" y="952500"/>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91509" name="Picture 21">
            <a:extLst>
              <a:ext uri="{FF2B5EF4-FFF2-40B4-BE49-F238E27FC236}">
                <a16:creationId xmlns:a16="http://schemas.microsoft.com/office/drawing/2014/main" id="{3C96877F-72EB-1A35-6573-5743A6367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628775"/>
            <a:ext cx="3276600" cy="360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41" name="Rectangle 5">
            <a:extLst>
              <a:ext uri="{FF2B5EF4-FFF2-40B4-BE49-F238E27FC236}">
                <a16:creationId xmlns:a16="http://schemas.microsoft.com/office/drawing/2014/main" id="{4E62AB4C-F318-960F-1B9C-1F7CB30A3F2E}"/>
              </a:ext>
            </a:extLst>
          </p:cNvPr>
          <p:cNvSpPr>
            <a:spLocks noChangeArrowheads="1"/>
          </p:cNvSpPr>
          <p:nvPr/>
        </p:nvSpPr>
        <p:spPr bwMode="auto">
          <a:xfrm>
            <a:off x="4284663" y="2492375"/>
            <a:ext cx="42481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s-MX" altLang="es-419" sz="2400"/>
              <a:t>Sin la iluminación del Espíritu nuestras mentes nunca podrían comprender correctamente la Biblia, ni tan solo reconocerla como la autoridad divina</a:t>
            </a:r>
          </a:p>
        </p:txBody>
      </p:sp>
      <p:grpSp>
        <p:nvGrpSpPr>
          <p:cNvPr id="193547" name="Group 11">
            <a:extLst>
              <a:ext uri="{FF2B5EF4-FFF2-40B4-BE49-F238E27FC236}">
                <a16:creationId xmlns:a16="http://schemas.microsoft.com/office/drawing/2014/main" id="{21A5BEF6-14EF-930B-F03B-A30C34F88E26}"/>
              </a:ext>
            </a:extLst>
          </p:cNvPr>
          <p:cNvGrpSpPr>
            <a:grpSpLocks/>
          </p:cNvGrpSpPr>
          <p:nvPr/>
        </p:nvGrpSpPr>
        <p:grpSpPr bwMode="auto">
          <a:xfrm>
            <a:off x="250825" y="117475"/>
            <a:ext cx="4105275" cy="908050"/>
            <a:chOff x="249" y="255"/>
            <a:chExt cx="5398" cy="1814"/>
          </a:xfrm>
        </p:grpSpPr>
        <p:sp>
          <p:nvSpPr>
            <p:cNvPr id="193548" name="WordArt 12">
              <a:extLst>
                <a:ext uri="{FF2B5EF4-FFF2-40B4-BE49-F238E27FC236}">
                  <a16:creationId xmlns:a16="http://schemas.microsoft.com/office/drawing/2014/main" id="{2A9EB3AA-E685-F999-8C57-B457B2AA6D54}"/>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3549" name="WordArt 13">
              <a:extLst>
                <a:ext uri="{FF2B5EF4-FFF2-40B4-BE49-F238E27FC236}">
                  <a16:creationId xmlns:a16="http://schemas.microsoft.com/office/drawing/2014/main" id="{E322C5A3-797A-5F85-8930-6CD0F7313BBA}"/>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3550" name="WordArt 14">
              <a:extLst>
                <a:ext uri="{FF2B5EF4-FFF2-40B4-BE49-F238E27FC236}">
                  <a16:creationId xmlns:a16="http://schemas.microsoft.com/office/drawing/2014/main" id="{84DF517F-AC7B-F9CE-C54C-20CFF84A0807}"/>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3551" name="WordArt 15">
            <a:extLst>
              <a:ext uri="{FF2B5EF4-FFF2-40B4-BE49-F238E27FC236}">
                <a16:creationId xmlns:a16="http://schemas.microsoft.com/office/drawing/2014/main" id="{A6361EE9-0EAF-A66E-32A3-8868533A59B7}"/>
              </a:ext>
            </a:extLst>
          </p:cNvPr>
          <p:cNvSpPr>
            <a:spLocks noChangeArrowheads="1" noChangeShapeType="1" noTextEdit="1"/>
          </p:cNvSpPr>
          <p:nvPr/>
        </p:nvSpPr>
        <p:spPr bwMode="auto">
          <a:xfrm>
            <a:off x="3851275" y="954088"/>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93557" name="Picture 21">
            <a:extLst>
              <a:ext uri="{FF2B5EF4-FFF2-40B4-BE49-F238E27FC236}">
                <a16:creationId xmlns:a16="http://schemas.microsoft.com/office/drawing/2014/main" id="{36BDA1E5-58FB-8890-8BF8-AAEE237F6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6975"/>
            <a:ext cx="4268787" cy="446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65" name="Rectangle 5">
            <a:extLst>
              <a:ext uri="{FF2B5EF4-FFF2-40B4-BE49-F238E27FC236}">
                <a16:creationId xmlns:a16="http://schemas.microsoft.com/office/drawing/2014/main" id="{691190A4-7EEE-70AE-5A22-DFF18C5D712B}"/>
              </a:ext>
            </a:extLst>
          </p:cNvPr>
          <p:cNvSpPr>
            <a:spLocks noChangeArrowheads="1"/>
          </p:cNvSpPr>
          <p:nvPr/>
        </p:nvSpPr>
        <p:spPr bwMode="auto">
          <a:xfrm>
            <a:off x="395288" y="2151063"/>
            <a:ext cx="4897437"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Por que “Nadie conoció las cosas de Dios sino el Espíritu de Dios”       (1 Cor. 2:11) “El hombre natural no percibe las cosas que son del Espíritu de Dios, por que para Él son locura y no las puede entender, por que se han de discernir Espiritualmente” (1 Cor.1:18). </a:t>
            </a:r>
          </a:p>
        </p:txBody>
      </p:sp>
      <p:grpSp>
        <p:nvGrpSpPr>
          <p:cNvPr id="194569" name="Group 9">
            <a:extLst>
              <a:ext uri="{FF2B5EF4-FFF2-40B4-BE49-F238E27FC236}">
                <a16:creationId xmlns:a16="http://schemas.microsoft.com/office/drawing/2014/main" id="{8929F991-DDCC-C0CB-6BE2-D33EF173260F}"/>
              </a:ext>
            </a:extLst>
          </p:cNvPr>
          <p:cNvGrpSpPr>
            <a:grpSpLocks/>
          </p:cNvGrpSpPr>
          <p:nvPr/>
        </p:nvGrpSpPr>
        <p:grpSpPr bwMode="auto">
          <a:xfrm>
            <a:off x="323850" y="188913"/>
            <a:ext cx="4105275" cy="908050"/>
            <a:chOff x="249" y="255"/>
            <a:chExt cx="5398" cy="1814"/>
          </a:xfrm>
        </p:grpSpPr>
        <p:sp>
          <p:nvSpPr>
            <p:cNvPr id="194570" name="WordArt 10">
              <a:extLst>
                <a:ext uri="{FF2B5EF4-FFF2-40B4-BE49-F238E27FC236}">
                  <a16:creationId xmlns:a16="http://schemas.microsoft.com/office/drawing/2014/main" id="{747CDC34-CA0B-9710-AF50-210AE49B1E88}"/>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4571" name="WordArt 11">
              <a:extLst>
                <a:ext uri="{FF2B5EF4-FFF2-40B4-BE49-F238E27FC236}">
                  <a16:creationId xmlns:a16="http://schemas.microsoft.com/office/drawing/2014/main" id="{B4D20C94-A780-1E0B-79BC-20FBAAD799BD}"/>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4572" name="WordArt 12">
              <a:extLst>
                <a:ext uri="{FF2B5EF4-FFF2-40B4-BE49-F238E27FC236}">
                  <a16:creationId xmlns:a16="http://schemas.microsoft.com/office/drawing/2014/main" id="{72B74F5B-25B4-47C1-3B1E-04F625EA935E}"/>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4573" name="WordArt 13">
            <a:extLst>
              <a:ext uri="{FF2B5EF4-FFF2-40B4-BE49-F238E27FC236}">
                <a16:creationId xmlns:a16="http://schemas.microsoft.com/office/drawing/2014/main" id="{8603005C-066C-1ED3-093A-7CF8C339151F}"/>
              </a:ext>
            </a:extLst>
          </p:cNvPr>
          <p:cNvSpPr>
            <a:spLocks noChangeArrowheads="1" noChangeShapeType="1" noTextEdit="1"/>
          </p:cNvSpPr>
          <p:nvPr/>
        </p:nvSpPr>
        <p:spPr bwMode="auto">
          <a:xfrm>
            <a:off x="3924300" y="1025525"/>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94578" name="Picture 18">
            <a:extLst>
              <a:ext uri="{FF2B5EF4-FFF2-40B4-BE49-F238E27FC236}">
                <a16:creationId xmlns:a16="http://schemas.microsoft.com/office/drawing/2014/main" id="{544FF86B-8A39-4D91-5FAF-10BE291B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989138"/>
            <a:ext cx="3178175" cy="3741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5605" name="Picture 21">
            <a:extLst>
              <a:ext uri="{FF2B5EF4-FFF2-40B4-BE49-F238E27FC236}">
                <a16:creationId xmlns:a16="http://schemas.microsoft.com/office/drawing/2014/main" id="{29D79129-2700-E5B8-3AE4-FCE87D015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3213100"/>
            <a:ext cx="1900237" cy="2303463"/>
          </a:xfrm>
          <a:prstGeom prst="rect">
            <a:avLst/>
          </a:prstGeom>
          <a:noFill/>
          <a:extLst>
            <a:ext uri="{909E8E84-426E-40DD-AFC4-6F175D3DCCD1}">
              <a14:hiddenFill xmlns:a14="http://schemas.microsoft.com/office/drawing/2010/main">
                <a:solidFill>
                  <a:srgbClr val="FFFFFF"/>
                </a:solidFill>
              </a14:hiddenFill>
            </a:ext>
          </a:extLst>
        </p:spPr>
      </p:pic>
      <p:sp>
        <p:nvSpPr>
          <p:cNvPr id="195599" name="WordArt 15">
            <a:extLst>
              <a:ext uri="{FF2B5EF4-FFF2-40B4-BE49-F238E27FC236}">
                <a16:creationId xmlns:a16="http://schemas.microsoft.com/office/drawing/2014/main" id="{3B306849-AE43-E77B-F506-5A61BAC89CED}"/>
              </a:ext>
            </a:extLst>
          </p:cNvPr>
          <p:cNvSpPr>
            <a:spLocks noChangeArrowheads="1" noChangeShapeType="1" noTextEdit="1"/>
          </p:cNvSpPr>
          <p:nvPr/>
        </p:nvSpPr>
        <p:spPr bwMode="auto">
          <a:xfrm>
            <a:off x="2339975" y="4365625"/>
            <a:ext cx="4752975" cy="13684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oda la Sabiduria Humana debe estar </a:t>
            </a:r>
          </a:p>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SUJETA A LA AUTORIDAD DE LAS ESCRITURAS</a:t>
            </a:r>
          </a:p>
        </p:txBody>
      </p:sp>
      <p:sp>
        <p:nvSpPr>
          <p:cNvPr id="195589" name="Rectangle 5">
            <a:extLst>
              <a:ext uri="{FF2B5EF4-FFF2-40B4-BE49-F238E27FC236}">
                <a16:creationId xmlns:a16="http://schemas.microsoft.com/office/drawing/2014/main" id="{E049B8BC-4F9E-61EA-F183-E5BF553771D1}"/>
              </a:ext>
            </a:extLst>
          </p:cNvPr>
          <p:cNvSpPr>
            <a:spLocks noChangeArrowheads="1"/>
          </p:cNvSpPr>
          <p:nvPr/>
        </p:nvSpPr>
        <p:spPr bwMode="auto">
          <a:xfrm>
            <a:off x="2195513" y="2492375"/>
            <a:ext cx="5616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Con frecuencia las contradicciones entre la Escritura y la conciencia son el resultado de la especulación. </a:t>
            </a:r>
          </a:p>
        </p:txBody>
      </p:sp>
      <p:sp>
        <p:nvSpPr>
          <p:cNvPr id="195591" name="Rectangle 7">
            <a:extLst>
              <a:ext uri="{FF2B5EF4-FFF2-40B4-BE49-F238E27FC236}">
                <a16:creationId xmlns:a16="http://schemas.microsoft.com/office/drawing/2014/main" id="{31AA7788-ABDC-B2D1-3497-725978EE1F1B}"/>
              </a:ext>
            </a:extLst>
          </p:cNvPr>
          <p:cNvSpPr>
            <a:spLocks noChangeArrowheads="1"/>
          </p:cNvSpPr>
          <p:nvPr/>
        </p:nvSpPr>
        <p:spPr bwMode="auto">
          <a:xfrm>
            <a:off x="539750" y="1916113"/>
            <a:ext cx="8158163" cy="519112"/>
          </a:xfrm>
          <a:prstGeom prst="rect">
            <a:avLst/>
          </a:prstGeom>
          <a:noFill/>
          <a:ln>
            <a:noFill/>
          </a:ln>
          <a:effectLst/>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800"/>
              <a:t>¿Cuánto abarca la autoridad de las Escrituras?</a:t>
            </a:r>
            <a:endParaRPr lang="es-ES" altLang="es-419" sz="2800"/>
          </a:p>
        </p:txBody>
      </p:sp>
      <p:grpSp>
        <p:nvGrpSpPr>
          <p:cNvPr id="195594" name="Group 10">
            <a:extLst>
              <a:ext uri="{FF2B5EF4-FFF2-40B4-BE49-F238E27FC236}">
                <a16:creationId xmlns:a16="http://schemas.microsoft.com/office/drawing/2014/main" id="{3D15849B-002D-D869-0E44-00852AF8265F}"/>
              </a:ext>
            </a:extLst>
          </p:cNvPr>
          <p:cNvGrpSpPr>
            <a:grpSpLocks/>
          </p:cNvGrpSpPr>
          <p:nvPr/>
        </p:nvGrpSpPr>
        <p:grpSpPr bwMode="auto">
          <a:xfrm>
            <a:off x="250825" y="115888"/>
            <a:ext cx="4105275" cy="908050"/>
            <a:chOff x="249" y="255"/>
            <a:chExt cx="5398" cy="1814"/>
          </a:xfrm>
        </p:grpSpPr>
        <p:sp>
          <p:nvSpPr>
            <p:cNvPr id="195595" name="WordArt 11">
              <a:extLst>
                <a:ext uri="{FF2B5EF4-FFF2-40B4-BE49-F238E27FC236}">
                  <a16:creationId xmlns:a16="http://schemas.microsoft.com/office/drawing/2014/main" id="{FDFD54E8-7C0D-A9E9-BDB8-E02C043244A9}"/>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5596" name="WordArt 12">
              <a:extLst>
                <a:ext uri="{FF2B5EF4-FFF2-40B4-BE49-F238E27FC236}">
                  <a16:creationId xmlns:a16="http://schemas.microsoft.com/office/drawing/2014/main" id="{FD1E4E82-D11E-DCBA-1718-F5D634383105}"/>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5597" name="WordArt 13">
              <a:extLst>
                <a:ext uri="{FF2B5EF4-FFF2-40B4-BE49-F238E27FC236}">
                  <a16:creationId xmlns:a16="http://schemas.microsoft.com/office/drawing/2014/main" id="{F4823FB9-5386-FA2C-148A-17CCAF0CF86E}"/>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5598" name="WordArt 14">
            <a:extLst>
              <a:ext uri="{FF2B5EF4-FFF2-40B4-BE49-F238E27FC236}">
                <a16:creationId xmlns:a16="http://schemas.microsoft.com/office/drawing/2014/main" id="{91DBD64F-E39E-C523-6021-8B0AAA1C8B5E}"/>
              </a:ext>
            </a:extLst>
          </p:cNvPr>
          <p:cNvSpPr>
            <a:spLocks noChangeArrowheads="1" noChangeShapeType="1" noTextEdit="1"/>
          </p:cNvSpPr>
          <p:nvPr/>
        </p:nvSpPr>
        <p:spPr bwMode="auto">
          <a:xfrm>
            <a:off x="3851275" y="952500"/>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95600" name="WordArt 16">
            <a:extLst>
              <a:ext uri="{FF2B5EF4-FFF2-40B4-BE49-F238E27FC236}">
                <a16:creationId xmlns:a16="http://schemas.microsoft.com/office/drawing/2014/main" id="{40E4A7F1-3A3C-C46C-C706-E056FEC060C5}"/>
              </a:ext>
            </a:extLst>
          </p:cNvPr>
          <p:cNvSpPr>
            <a:spLocks noChangeArrowheads="1" noChangeShapeType="1" noTextEdit="1"/>
          </p:cNvSpPr>
          <p:nvPr/>
        </p:nvSpPr>
        <p:spPr bwMode="auto">
          <a:xfrm>
            <a:off x="2341563" y="4005263"/>
            <a:ext cx="935037"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T</a:t>
            </a:r>
          </a:p>
        </p:txBody>
      </p:sp>
      <p:sp>
        <p:nvSpPr>
          <p:cNvPr id="195603" name="Rectangle 19">
            <a:hlinkClick r:id="rId4" action="ppaction://hlinksldjump"/>
            <a:extLst>
              <a:ext uri="{FF2B5EF4-FFF2-40B4-BE49-F238E27FC236}">
                <a16:creationId xmlns:a16="http://schemas.microsoft.com/office/drawing/2014/main" id="{EA3178E7-AC22-447B-02B5-EC85698EDA2F}"/>
              </a:ext>
            </a:extLst>
          </p:cNvPr>
          <p:cNvSpPr>
            <a:spLocks noChangeArrowheads="1"/>
          </p:cNvSpPr>
          <p:nvPr/>
        </p:nvSpPr>
        <p:spPr bwMode="auto">
          <a:xfrm rot="10800000">
            <a:off x="395288" y="6021388"/>
            <a:ext cx="1584325" cy="431800"/>
          </a:xfrm>
          <a:prstGeom prst="rect">
            <a:avLst/>
          </a:prstGeom>
          <a:gradFill rotWithShape="1">
            <a:gsLst>
              <a:gs pos="0">
                <a:srgbClr val="E6DCAC"/>
              </a:gs>
              <a:gs pos="12000">
                <a:srgbClr val="E6D78A">
                  <a:alpha val="90640"/>
                </a:srgbClr>
              </a:gs>
              <a:gs pos="30000">
                <a:srgbClr val="C7AC4C">
                  <a:alpha val="76600"/>
                </a:srgbClr>
              </a:gs>
              <a:gs pos="45000">
                <a:srgbClr val="E6D78A">
                  <a:alpha val="64900"/>
                </a:srgbClr>
              </a:gs>
              <a:gs pos="77000">
                <a:srgbClr val="C7AC4C">
                  <a:alpha val="39940"/>
                </a:srgbClr>
              </a:gs>
              <a:gs pos="100000">
                <a:srgbClr val="E6DCAC">
                  <a:alpha val="22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s-MX" altLang="es-419" sz="2000" i="1">
                <a:effectLst>
                  <a:outerShdw blurRad="38100" dist="38100" dir="2700000" algn="tl">
                    <a:srgbClr val="000000"/>
                  </a:outerShdw>
                </a:effectLst>
              </a:rPr>
              <a:t>Menú</a:t>
            </a:r>
            <a:endParaRPr lang="es-ES" altLang="es-419" sz="2000" i="1">
              <a:effectLst>
                <a:outerShdw blurRad="38100" dist="38100" dir="2700000" algn="tl">
                  <a:srgbClr val="000000"/>
                </a:outerShdw>
              </a:effectLst>
            </a:endParaRPr>
          </a:p>
        </p:txBody>
      </p:sp>
      <p:sp>
        <p:nvSpPr>
          <p:cNvPr id="195604" name="Rectangle 20">
            <a:hlinkClick r:id="rId5" action="ppaction://hlinksldjump"/>
            <a:extLst>
              <a:ext uri="{FF2B5EF4-FFF2-40B4-BE49-F238E27FC236}">
                <a16:creationId xmlns:a16="http://schemas.microsoft.com/office/drawing/2014/main" id="{95E2ADE6-F792-95CE-ED79-13800BF2BADF}"/>
              </a:ext>
            </a:extLst>
          </p:cNvPr>
          <p:cNvSpPr>
            <a:spLocks noChangeArrowheads="1"/>
          </p:cNvSpPr>
          <p:nvPr/>
        </p:nvSpPr>
        <p:spPr bwMode="auto">
          <a:xfrm rot="10800000">
            <a:off x="7138988" y="5975350"/>
            <a:ext cx="1655762" cy="431800"/>
          </a:xfrm>
          <a:prstGeom prst="rect">
            <a:avLst/>
          </a:prstGeom>
          <a:gradFill rotWithShape="1">
            <a:gsLst>
              <a:gs pos="0">
                <a:srgbClr val="E6DCAC">
                  <a:alpha val="17000"/>
                </a:srgbClr>
              </a:gs>
              <a:gs pos="12000">
                <a:srgbClr val="E6D78A">
                  <a:alpha val="26960"/>
                </a:srgbClr>
              </a:gs>
              <a:gs pos="30000">
                <a:srgbClr val="C7AC4C">
                  <a:alpha val="41900"/>
                </a:srgbClr>
              </a:gs>
              <a:gs pos="45000">
                <a:srgbClr val="E6D78A">
                  <a:alpha val="54350"/>
                </a:srgbClr>
              </a:gs>
              <a:gs pos="77000">
                <a:srgbClr val="C7AC4C">
                  <a:alpha val="80910"/>
                </a:srgbClr>
              </a:gs>
              <a:gs pos="100000">
                <a:srgbClr val="E6DCA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s-MX" altLang="es-419" sz="1600" i="1">
                <a:effectLst>
                  <a:outerShdw blurRad="38100" dist="38100" dir="2700000" algn="tl">
                    <a:srgbClr val="000000"/>
                  </a:outerShdw>
                </a:effectLst>
              </a:rPr>
              <a:t>Capitulo Actual</a:t>
            </a:r>
            <a:endParaRPr lang="es-ES" altLang="es-419" sz="1600" i="1">
              <a:effectLst>
                <a:outerShdw blurRad="38100" dist="38100" dir="2700000" algn="tl">
                  <a:srgbClr val="000000"/>
                </a:outerShdw>
              </a:effectLst>
            </a:endParaRPr>
          </a:p>
        </p:txBody>
      </p:sp>
      <p:pic>
        <p:nvPicPr>
          <p:cNvPr id="195606" name="Picture 22">
            <a:extLst>
              <a:ext uri="{FF2B5EF4-FFF2-40B4-BE49-F238E27FC236}">
                <a16:creationId xmlns:a16="http://schemas.microsoft.com/office/drawing/2014/main" id="{C3BA1B4D-ECED-9427-6444-C350F7881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60725"/>
            <a:ext cx="1900238" cy="2303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6439" name="Picture 23">
            <a:extLst>
              <a:ext uri="{FF2B5EF4-FFF2-40B4-BE49-F238E27FC236}">
                <a16:creationId xmlns:a16="http://schemas.microsoft.com/office/drawing/2014/main" id="{BA1C03DB-1B8F-45C6-F143-2F8B45BFE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435600" cy="3384550"/>
          </a:xfrm>
          <a:prstGeom prst="rect">
            <a:avLst/>
          </a:prstGeom>
          <a:noFill/>
          <a:extLst>
            <a:ext uri="{909E8E84-426E-40DD-AFC4-6F175D3DCCD1}">
              <a14:hiddenFill xmlns:a14="http://schemas.microsoft.com/office/drawing/2010/main">
                <a:solidFill>
                  <a:srgbClr val="FFFFFF"/>
                </a:solidFill>
              </a14:hiddenFill>
            </a:ext>
          </a:extLst>
        </p:spPr>
      </p:pic>
      <p:sp>
        <p:nvSpPr>
          <p:cNvPr id="316420" name="Rectangle 4">
            <a:extLst>
              <a:ext uri="{FF2B5EF4-FFF2-40B4-BE49-F238E27FC236}">
                <a16:creationId xmlns:a16="http://schemas.microsoft.com/office/drawing/2014/main" id="{06BBA815-29B0-4EBB-647A-CF6FAF81FEE7}"/>
              </a:ext>
            </a:extLst>
          </p:cNvPr>
          <p:cNvSpPr>
            <a:spLocks noChangeArrowheads="1"/>
          </p:cNvSpPr>
          <p:nvPr/>
        </p:nvSpPr>
        <p:spPr bwMode="auto">
          <a:xfrm>
            <a:off x="3779838" y="4724400"/>
            <a:ext cx="4897437" cy="1552575"/>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419" sz="2400"/>
              <a:t>(II Pedro 1:20 y 21; II Tim. 3:16 y 17; Sal. 119:105; Prov. 30:5 y 6; Isa. 8:20; Juan 10:35; 17:17; I Tes. 2:13; Heb. 4:12).</a:t>
            </a:r>
            <a:r>
              <a:rPr lang="es-ES" altLang="es-419" sz="2400" b="0"/>
              <a:t> </a:t>
            </a:r>
          </a:p>
        </p:txBody>
      </p:sp>
      <p:grpSp>
        <p:nvGrpSpPr>
          <p:cNvPr id="316430" name="Group 14">
            <a:extLst>
              <a:ext uri="{FF2B5EF4-FFF2-40B4-BE49-F238E27FC236}">
                <a16:creationId xmlns:a16="http://schemas.microsoft.com/office/drawing/2014/main" id="{E58B3AE9-6F22-D3DE-EA5E-511E42EB0BFF}"/>
              </a:ext>
            </a:extLst>
          </p:cNvPr>
          <p:cNvGrpSpPr>
            <a:grpSpLocks/>
          </p:cNvGrpSpPr>
          <p:nvPr/>
        </p:nvGrpSpPr>
        <p:grpSpPr bwMode="auto">
          <a:xfrm>
            <a:off x="395288" y="215900"/>
            <a:ext cx="4105275" cy="908050"/>
            <a:chOff x="249" y="255"/>
            <a:chExt cx="5398" cy="1814"/>
          </a:xfrm>
        </p:grpSpPr>
        <p:sp>
          <p:nvSpPr>
            <p:cNvPr id="316431" name="WordArt 15">
              <a:extLst>
                <a:ext uri="{FF2B5EF4-FFF2-40B4-BE49-F238E27FC236}">
                  <a16:creationId xmlns:a16="http://schemas.microsoft.com/office/drawing/2014/main" id="{FCBD98F3-8A89-8492-0AE1-E5E6F1DBDD17}"/>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316432" name="WordArt 16">
              <a:extLst>
                <a:ext uri="{FF2B5EF4-FFF2-40B4-BE49-F238E27FC236}">
                  <a16:creationId xmlns:a16="http://schemas.microsoft.com/office/drawing/2014/main" id="{8D80C22B-7636-6EAB-3250-D0DB807FF89E}"/>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316433" name="WordArt 17">
              <a:extLst>
                <a:ext uri="{FF2B5EF4-FFF2-40B4-BE49-F238E27FC236}">
                  <a16:creationId xmlns:a16="http://schemas.microsoft.com/office/drawing/2014/main" id="{6065887A-A64D-75EC-AD20-8A5D8E1799E1}"/>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316434" name="WordArt 18">
            <a:extLst>
              <a:ext uri="{FF2B5EF4-FFF2-40B4-BE49-F238E27FC236}">
                <a16:creationId xmlns:a16="http://schemas.microsoft.com/office/drawing/2014/main" id="{6A5F2672-2110-6A37-0D7E-C9CD1B5D06BC}"/>
              </a:ext>
            </a:extLst>
          </p:cNvPr>
          <p:cNvSpPr>
            <a:spLocks noChangeArrowheads="1" noChangeShapeType="1" noTextEdit="1"/>
          </p:cNvSpPr>
          <p:nvPr/>
        </p:nvSpPr>
        <p:spPr bwMode="auto">
          <a:xfrm>
            <a:off x="3995738" y="105251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 1.  Las Sagradas Escrituras</a:t>
            </a:r>
          </a:p>
        </p:txBody>
      </p:sp>
      <p:sp>
        <p:nvSpPr>
          <p:cNvPr id="316436" name="WordArt 20">
            <a:extLst>
              <a:ext uri="{FF2B5EF4-FFF2-40B4-BE49-F238E27FC236}">
                <a16:creationId xmlns:a16="http://schemas.microsoft.com/office/drawing/2014/main" id="{E2754672-6AD5-51C9-8BB6-F198CA3FD602}"/>
              </a:ext>
            </a:extLst>
          </p:cNvPr>
          <p:cNvSpPr>
            <a:spLocks noChangeArrowheads="1" noChangeShapeType="1" noTextEdit="1"/>
          </p:cNvSpPr>
          <p:nvPr/>
        </p:nvSpPr>
        <p:spPr bwMode="auto">
          <a:xfrm>
            <a:off x="227013" y="4508500"/>
            <a:ext cx="647700"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R</a:t>
            </a:r>
          </a:p>
        </p:txBody>
      </p:sp>
      <p:sp>
        <p:nvSpPr>
          <p:cNvPr id="316437" name="WordArt 21">
            <a:extLst>
              <a:ext uri="{FF2B5EF4-FFF2-40B4-BE49-F238E27FC236}">
                <a16:creationId xmlns:a16="http://schemas.microsoft.com/office/drawing/2014/main" id="{EA5946B7-1B0E-8EE2-CC61-BA60D2133896}"/>
              </a:ext>
            </a:extLst>
          </p:cNvPr>
          <p:cNvSpPr>
            <a:spLocks noChangeArrowheads="1" noChangeShapeType="1" noTextEdit="1"/>
          </p:cNvSpPr>
          <p:nvPr/>
        </p:nvSpPr>
        <p:spPr bwMode="auto">
          <a:xfrm>
            <a:off x="684213" y="5011738"/>
            <a:ext cx="2611437" cy="57943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eferencias </a:t>
            </a:r>
          </a:p>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Biblicas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7637" name="Rectangle 5">
            <a:extLst>
              <a:ext uri="{FF2B5EF4-FFF2-40B4-BE49-F238E27FC236}">
                <a16:creationId xmlns:a16="http://schemas.microsoft.com/office/drawing/2014/main" id="{9B5FA180-9B77-13F5-C1E9-D5293B6AEC72}"/>
              </a:ext>
            </a:extLst>
          </p:cNvPr>
          <p:cNvSpPr>
            <a:spLocks noChangeArrowheads="1"/>
          </p:cNvSpPr>
          <p:nvPr/>
        </p:nvSpPr>
        <p:spPr bwMode="auto">
          <a:xfrm>
            <a:off x="4427538" y="2565400"/>
            <a:ext cx="4176712" cy="228282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Más bien, en vez de juzgar la Biblia, todos seremos juzgados por ella, por que es la norma de carácter y la prueba de toda experiencia y pensamiento.</a:t>
            </a:r>
          </a:p>
        </p:txBody>
      </p:sp>
      <p:grpSp>
        <p:nvGrpSpPr>
          <p:cNvPr id="197644" name="Group 12">
            <a:extLst>
              <a:ext uri="{FF2B5EF4-FFF2-40B4-BE49-F238E27FC236}">
                <a16:creationId xmlns:a16="http://schemas.microsoft.com/office/drawing/2014/main" id="{518616DD-F0C8-959F-69EE-99B4F408117C}"/>
              </a:ext>
            </a:extLst>
          </p:cNvPr>
          <p:cNvGrpSpPr>
            <a:grpSpLocks/>
          </p:cNvGrpSpPr>
          <p:nvPr/>
        </p:nvGrpSpPr>
        <p:grpSpPr bwMode="auto">
          <a:xfrm>
            <a:off x="250825" y="115888"/>
            <a:ext cx="4105275" cy="908050"/>
            <a:chOff x="249" y="255"/>
            <a:chExt cx="5398" cy="1814"/>
          </a:xfrm>
        </p:grpSpPr>
        <p:sp>
          <p:nvSpPr>
            <p:cNvPr id="197645" name="WordArt 13">
              <a:extLst>
                <a:ext uri="{FF2B5EF4-FFF2-40B4-BE49-F238E27FC236}">
                  <a16:creationId xmlns:a16="http://schemas.microsoft.com/office/drawing/2014/main" id="{E3BCB70E-24AC-CDB1-4146-FB60587F3D1F}"/>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7646" name="WordArt 14">
              <a:extLst>
                <a:ext uri="{FF2B5EF4-FFF2-40B4-BE49-F238E27FC236}">
                  <a16:creationId xmlns:a16="http://schemas.microsoft.com/office/drawing/2014/main" id="{D7CBE3C6-9CE3-D7A5-B8DA-71D78C63EBDA}"/>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7647" name="WordArt 15">
              <a:extLst>
                <a:ext uri="{FF2B5EF4-FFF2-40B4-BE49-F238E27FC236}">
                  <a16:creationId xmlns:a16="http://schemas.microsoft.com/office/drawing/2014/main" id="{959F088F-1A00-8E71-B336-5CCAED2AA504}"/>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7648" name="WordArt 16">
            <a:extLst>
              <a:ext uri="{FF2B5EF4-FFF2-40B4-BE49-F238E27FC236}">
                <a16:creationId xmlns:a16="http://schemas.microsoft.com/office/drawing/2014/main" id="{CFF31577-BB96-62D8-FDFD-1D5D5FDEB382}"/>
              </a:ext>
            </a:extLst>
          </p:cNvPr>
          <p:cNvSpPr>
            <a:spLocks noChangeArrowheads="1" noChangeShapeType="1" noTextEdit="1"/>
          </p:cNvSpPr>
          <p:nvPr/>
        </p:nvSpPr>
        <p:spPr bwMode="auto">
          <a:xfrm>
            <a:off x="3851275" y="952500"/>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97649" name="WordArt 17">
            <a:extLst>
              <a:ext uri="{FF2B5EF4-FFF2-40B4-BE49-F238E27FC236}">
                <a16:creationId xmlns:a16="http://schemas.microsoft.com/office/drawing/2014/main" id="{E39C2664-6A53-BE74-26C7-964DB7568562}"/>
              </a:ext>
            </a:extLst>
          </p:cNvPr>
          <p:cNvSpPr>
            <a:spLocks noChangeArrowheads="1" noChangeShapeType="1" noTextEdit="1"/>
          </p:cNvSpPr>
          <p:nvPr/>
        </p:nvSpPr>
        <p:spPr bwMode="auto">
          <a:xfrm>
            <a:off x="1173163" y="4941888"/>
            <a:ext cx="2952750" cy="7921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a Biblia no debe estar sujeta</a:t>
            </a:r>
          </a:p>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a las normas Humanas</a:t>
            </a:r>
          </a:p>
        </p:txBody>
      </p:sp>
      <p:sp>
        <p:nvSpPr>
          <p:cNvPr id="197650" name="WordArt 18">
            <a:extLst>
              <a:ext uri="{FF2B5EF4-FFF2-40B4-BE49-F238E27FC236}">
                <a16:creationId xmlns:a16="http://schemas.microsoft.com/office/drawing/2014/main" id="{20201D36-D5AA-2687-8786-5BC042840467}"/>
              </a:ext>
            </a:extLst>
          </p:cNvPr>
          <p:cNvSpPr>
            <a:spLocks noChangeArrowheads="1" noChangeShapeType="1" noTextEdit="1"/>
          </p:cNvSpPr>
          <p:nvPr/>
        </p:nvSpPr>
        <p:spPr bwMode="auto">
          <a:xfrm>
            <a:off x="323850" y="4510088"/>
            <a:ext cx="935038"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L</a:t>
            </a:r>
          </a:p>
        </p:txBody>
      </p:sp>
      <p:pic>
        <p:nvPicPr>
          <p:cNvPr id="197654" name="Picture 22">
            <a:extLst>
              <a:ext uri="{FF2B5EF4-FFF2-40B4-BE49-F238E27FC236}">
                <a16:creationId xmlns:a16="http://schemas.microsoft.com/office/drawing/2014/main" id="{3FEBA117-7B6C-59CB-FBC4-03987E742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4140200" cy="377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6613" name="Rectangle 5">
            <a:extLst>
              <a:ext uri="{FF2B5EF4-FFF2-40B4-BE49-F238E27FC236}">
                <a16:creationId xmlns:a16="http://schemas.microsoft.com/office/drawing/2014/main" id="{0ACEAE5C-012D-9195-C50A-A12CBBFCE217}"/>
              </a:ext>
            </a:extLst>
          </p:cNvPr>
          <p:cNvSpPr>
            <a:spLocks noChangeArrowheads="1"/>
          </p:cNvSpPr>
          <p:nvPr/>
        </p:nvSpPr>
        <p:spPr bwMode="auto">
          <a:xfrm>
            <a:off x="3276600" y="4005263"/>
            <a:ext cx="5473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MX" altLang="es-419" sz="2400"/>
              <a:t>Al juzgar la palabra de Dios con normas humanas perecederas es como si tratáramos de medir las estrellas con una vara de medir.</a:t>
            </a:r>
          </a:p>
        </p:txBody>
      </p:sp>
      <p:sp>
        <p:nvSpPr>
          <p:cNvPr id="196614" name="Rectangle 6">
            <a:extLst>
              <a:ext uri="{FF2B5EF4-FFF2-40B4-BE49-F238E27FC236}">
                <a16:creationId xmlns:a16="http://schemas.microsoft.com/office/drawing/2014/main" id="{997FD309-D32E-9036-B268-9109D19C61D1}"/>
              </a:ext>
            </a:extLst>
          </p:cNvPr>
          <p:cNvSpPr>
            <a:spLocks noChangeArrowheads="1"/>
          </p:cNvSpPr>
          <p:nvPr/>
        </p:nvSpPr>
        <p:spPr bwMode="auto">
          <a:xfrm>
            <a:off x="3563938" y="2636838"/>
            <a:ext cx="51133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Las verdades Bíblicas son la norma por la cual todas las demás ideas deben ser probadas. </a:t>
            </a:r>
            <a:endParaRPr lang="es-ES" altLang="es-419" sz="2400"/>
          </a:p>
        </p:txBody>
      </p:sp>
      <p:grpSp>
        <p:nvGrpSpPr>
          <p:cNvPr id="196618" name="Group 10">
            <a:extLst>
              <a:ext uri="{FF2B5EF4-FFF2-40B4-BE49-F238E27FC236}">
                <a16:creationId xmlns:a16="http://schemas.microsoft.com/office/drawing/2014/main" id="{FD42B9A9-706A-BF2D-2BBC-B723941189C7}"/>
              </a:ext>
            </a:extLst>
          </p:cNvPr>
          <p:cNvGrpSpPr>
            <a:grpSpLocks/>
          </p:cNvGrpSpPr>
          <p:nvPr/>
        </p:nvGrpSpPr>
        <p:grpSpPr bwMode="auto">
          <a:xfrm>
            <a:off x="523875" y="333375"/>
            <a:ext cx="4105275" cy="908050"/>
            <a:chOff x="249" y="255"/>
            <a:chExt cx="5398" cy="1814"/>
          </a:xfrm>
        </p:grpSpPr>
        <p:sp>
          <p:nvSpPr>
            <p:cNvPr id="196619" name="WordArt 11">
              <a:extLst>
                <a:ext uri="{FF2B5EF4-FFF2-40B4-BE49-F238E27FC236}">
                  <a16:creationId xmlns:a16="http://schemas.microsoft.com/office/drawing/2014/main" id="{7DA1972C-963F-2C33-314E-B6CAE4DDE216}"/>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6620" name="WordArt 12">
              <a:extLst>
                <a:ext uri="{FF2B5EF4-FFF2-40B4-BE49-F238E27FC236}">
                  <a16:creationId xmlns:a16="http://schemas.microsoft.com/office/drawing/2014/main" id="{7925C681-AF57-E474-285B-AD1EB2430C49}"/>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6621" name="WordArt 13">
              <a:extLst>
                <a:ext uri="{FF2B5EF4-FFF2-40B4-BE49-F238E27FC236}">
                  <a16:creationId xmlns:a16="http://schemas.microsoft.com/office/drawing/2014/main" id="{A41BBE39-5C09-9021-1BDE-0CD6436DBA22}"/>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6622" name="WordArt 14">
            <a:extLst>
              <a:ext uri="{FF2B5EF4-FFF2-40B4-BE49-F238E27FC236}">
                <a16:creationId xmlns:a16="http://schemas.microsoft.com/office/drawing/2014/main" id="{F27901A3-0AF1-87A8-A90B-7590BFC676E6}"/>
              </a:ext>
            </a:extLst>
          </p:cNvPr>
          <p:cNvSpPr>
            <a:spLocks noChangeArrowheads="1" noChangeShapeType="1" noTextEdit="1"/>
          </p:cNvSpPr>
          <p:nvPr/>
        </p:nvSpPr>
        <p:spPr bwMode="auto">
          <a:xfrm>
            <a:off x="4124325" y="1169988"/>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96627" name="Picture 19">
            <a:extLst>
              <a:ext uri="{FF2B5EF4-FFF2-40B4-BE49-F238E27FC236}">
                <a16:creationId xmlns:a16="http://schemas.microsoft.com/office/drawing/2014/main" id="{265BC158-519E-E552-3C05-51AF37AB2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2911475" cy="4164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2517" name="Rectangle 5">
            <a:extLst>
              <a:ext uri="{FF2B5EF4-FFF2-40B4-BE49-F238E27FC236}">
                <a16:creationId xmlns:a16="http://schemas.microsoft.com/office/drawing/2014/main" id="{DEE77DDB-766D-7711-87D3-F25BA8F3E146}"/>
              </a:ext>
            </a:extLst>
          </p:cNvPr>
          <p:cNvSpPr>
            <a:spLocks noChangeArrowheads="1"/>
          </p:cNvSpPr>
          <p:nvPr/>
        </p:nvSpPr>
        <p:spPr bwMode="auto">
          <a:xfrm>
            <a:off x="3059113" y="4924425"/>
            <a:ext cx="5832475" cy="11874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Provee la clave para abrir el nuevo mientras que el nuevo explica los ministerios del antiguo.</a:t>
            </a:r>
          </a:p>
        </p:txBody>
      </p:sp>
      <p:sp>
        <p:nvSpPr>
          <p:cNvPr id="192518" name="Rectangle 6">
            <a:extLst>
              <a:ext uri="{FF2B5EF4-FFF2-40B4-BE49-F238E27FC236}">
                <a16:creationId xmlns:a16="http://schemas.microsoft.com/office/drawing/2014/main" id="{8323D8D2-B36F-1EA8-8FCC-D540DE476440}"/>
              </a:ext>
            </a:extLst>
          </p:cNvPr>
          <p:cNvSpPr>
            <a:spLocks noChangeArrowheads="1"/>
          </p:cNvSpPr>
          <p:nvPr/>
        </p:nvSpPr>
        <p:spPr bwMode="auto">
          <a:xfrm>
            <a:off x="420688" y="2884488"/>
            <a:ext cx="2089150" cy="1190625"/>
          </a:xfrm>
          <a:prstGeom prst="rect">
            <a:avLst/>
          </a:prstGeom>
          <a:gradFill rotWithShape="1">
            <a:gsLst>
              <a:gs pos="0">
                <a:srgbClr val="FFFFFF"/>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1800">
                <a:solidFill>
                  <a:schemeClr val="tx2"/>
                </a:solidFill>
              </a:rPr>
              <a:t>Fueron escritas a través de muchas generaciones</a:t>
            </a:r>
            <a:endParaRPr lang="es-ES" altLang="es-419" sz="1800">
              <a:solidFill>
                <a:schemeClr val="tx2"/>
              </a:solidFill>
            </a:endParaRPr>
          </a:p>
        </p:txBody>
      </p:sp>
      <p:sp>
        <p:nvSpPr>
          <p:cNvPr id="192519" name="Rectangle 7">
            <a:extLst>
              <a:ext uri="{FF2B5EF4-FFF2-40B4-BE49-F238E27FC236}">
                <a16:creationId xmlns:a16="http://schemas.microsoft.com/office/drawing/2014/main" id="{B5808AE0-738A-9C79-38F7-B401B9E053DA}"/>
              </a:ext>
            </a:extLst>
          </p:cNvPr>
          <p:cNvSpPr>
            <a:spLocks noChangeArrowheads="1"/>
          </p:cNvSpPr>
          <p:nvPr/>
        </p:nvSpPr>
        <p:spPr bwMode="auto">
          <a:xfrm>
            <a:off x="3059113" y="1916113"/>
            <a:ext cx="5616575" cy="8223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400"/>
              <a:t>Los dos Testamentos son uno, tal como Dios es uno</a:t>
            </a:r>
            <a:endParaRPr lang="es-ES" altLang="es-419" sz="2400"/>
          </a:p>
        </p:txBody>
      </p:sp>
      <p:sp>
        <p:nvSpPr>
          <p:cNvPr id="192520" name="Rectangle 8">
            <a:extLst>
              <a:ext uri="{FF2B5EF4-FFF2-40B4-BE49-F238E27FC236}">
                <a16:creationId xmlns:a16="http://schemas.microsoft.com/office/drawing/2014/main" id="{D2BD6018-E700-6F9E-6605-772FB36A3539}"/>
              </a:ext>
            </a:extLst>
          </p:cNvPr>
          <p:cNvSpPr>
            <a:spLocks noChangeArrowheads="1"/>
          </p:cNvSpPr>
          <p:nvPr/>
        </p:nvSpPr>
        <p:spPr bwMode="auto">
          <a:xfrm>
            <a:off x="3059113" y="2779713"/>
            <a:ext cx="5473700" cy="1187450"/>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a:t>El Antiguo testamento, mediante profecías y símbolos, revela el evangelio del salvador que vendría</a:t>
            </a:r>
            <a:endParaRPr lang="es-ES" altLang="es-419" sz="2400"/>
          </a:p>
        </p:txBody>
      </p:sp>
      <p:sp>
        <p:nvSpPr>
          <p:cNvPr id="192521" name="Rectangle 9">
            <a:extLst>
              <a:ext uri="{FF2B5EF4-FFF2-40B4-BE49-F238E27FC236}">
                <a16:creationId xmlns:a16="http://schemas.microsoft.com/office/drawing/2014/main" id="{9B261993-D121-48AA-7681-CEA1048BF013}"/>
              </a:ext>
            </a:extLst>
          </p:cNvPr>
          <p:cNvSpPr>
            <a:spLocks noChangeArrowheads="1"/>
          </p:cNvSpPr>
          <p:nvPr/>
        </p:nvSpPr>
        <p:spPr bwMode="auto">
          <a:xfrm>
            <a:off x="3059113" y="4075113"/>
            <a:ext cx="5689600" cy="8223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400"/>
              <a:t>El Nuevo Testamento sirve como fundamento del nuevo</a:t>
            </a:r>
            <a:endParaRPr lang="es-ES" altLang="es-419" sz="2400"/>
          </a:p>
        </p:txBody>
      </p:sp>
      <p:sp>
        <p:nvSpPr>
          <p:cNvPr id="192522" name="Rectangle 10">
            <a:extLst>
              <a:ext uri="{FF2B5EF4-FFF2-40B4-BE49-F238E27FC236}">
                <a16:creationId xmlns:a16="http://schemas.microsoft.com/office/drawing/2014/main" id="{44085791-2DDF-0BA5-43FC-24A56087CD14}"/>
              </a:ext>
            </a:extLst>
          </p:cNvPr>
          <p:cNvSpPr>
            <a:spLocks noChangeArrowheads="1"/>
          </p:cNvSpPr>
          <p:nvPr/>
        </p:nvSpPr>
        <p:spPr bwMode="auto">
          <a:xfrm>
            <a:off x="323850" y="1360488"/>
            <a:ext cx="2339975" cy="915987"/>
          </a:xfrm>
          <a:prstGeom prst="rect">
            <a:avLst/>
          </a:prstGeom>
          <a:gradFill rotWithShape="1">
            <a:gsLst>
              <a:gs pos="0">
                <a:srgbClr val="FFFFFF"/>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1800">
                <a:solidFill>
                  <a:schemeClr val="tx2"/>
                </a:solidFill>
              </a:rPr>
              <a:t>Las verdades del Antiguo y el nuevo testamento,</a:t>
            </a:r>
            <a:endParaRPr lang="es-ES" altLang="es-419" sz="1800">
              <a:solidFill>
                <a:schemeClr val="tx2"/>
              </a:solidFill>
            </a:endParaRPr>
          </a:p>
        </p:txBody>
      </p:sp>
      <p:sp>
        <p:nvSpPr>
          <p:cNvPr id="192523" name="Rectangle 11">
            <a:extLst>
              <a:ext uri="{FF2B5EF4-FFF2-40B4-BE49-F238E27FC236}">
                <a16:creationId xmlns:a16="http://schemas.microsoft.com/office/drawing/2014/main" id="{9A8682B3-89B4-1699-A92E-4C718EA70CC0}"/>
              </a:ext>
            </a:extLst>
          </p:cNvPr>
          <p:cNvSpPr>
            <a:spLocks noChangeArrowheads="1"/>
          </p:cNvSpPr>
          <p:nvPr/>
        </p:nvSpPr>
        <p:spPr bwMode="auto">
          <a:xfrm>
            <a:off x="225425" y="4508500"/>
            <a:ext cx="2555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1800"/>
              <a:t>Permanecen inseparables; no se contradicen unas a otras. </a:t>
            </a:r>
            <a:endParaRPr lang="es-ES" altLang="es-419" sz="1800"/>
          </a:p>
        </p:txBody>
      </p:sp>
      <p:sp>
        <p:nvSpPr>
          <p:cNvPr id="192527" name="Line 15">
            <a:extLst>
              <a:ext uri="{FF2B5EF4-FFF2-40B4-BE49-F238E27FC236}">
                <a16:creationId xmlns:a16="http://schemas.microsoft.com/office/drawing/2014/main" id="{4EBD00A8-E475-E154-2E71-48D03715802A}"/>
              </a:ext>
            </a:extLst>
          </p:cNvPr>
          <p:cNvSpPr>
            <a:spLocks noChangeShapeType="1"/>
          </p:cNvSpPr>
          <p:nvPr/>
        </p:nvSpPr>
        <p:spPr bwMode="auto">
          <a:xfrm>
            <a:off x="1476375" y="2327275"/>
            <a:ext cx="0" cy="4333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a:p>
        </p:txBody>
      </p:sp>
      <p:sp>
        <p:nvSpPr>
          <p:cNvPr id="192528" name="Line 16">
            <a:extLst>
              <a:ext uri="{FF2B5EF4-FFF2-40B4-BE49-F238E27FC236}">
                <a16:creationId xmlns:a16="http://schemas.microsoft.com/office/drawing/2014/main" id="{7C4CB418-ADBF-AFB6-3E15-B9B2C3359FAC}"/>
              </a:ext>
            </a:extLst>
          </p:cNvPr>
          <p:cNvSpPr>
            <a:spLocks noChangeShapeType="1"/>
          </p:cNvSpPr>
          <p:nvPr/>
        </p:nvSpPr>
        <p:spPr bwMode="auto">
          <a:xfrm>
            <a:off x="1476375" y="4149725"/>
            <a:ext cx="0" cy="431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a:p>
        </p:txBody>
      </p:sp>
      <p:grpSp>
        <p:nvGrpSpPr>
          <p:cNvPr id="192529" name="Group 17">
            <a:extLst>
              <a:ext uri="{FF2B5EF4-FFF2-40B4-BE49-F238E27FC236}">
                <a16:creationId xmlns:a16="http://schemas.microsoft.com/office/drawing/2014/main" id="{D906C423-EE71-3E2E-7FF2-B1EC92953B6F}"/>
              </a:ext>
            </a:extLst>
          </p:cNvPr>
          <p:cNvGrpSpPr>
            <a:grpSpLocks/>
          </p:cNvGrpSpPr>
          <p:nvPr/>
        </p:nvGrpSpPr>
        <p:grpSpPr bwMode="auto">
          <a:xfrm>
            <a:off x="179388" y="115888"/>
            <a:ext cx="4105275" cy="908050"/>
            <a:chOff x="249" y="255"/>
            <a:chExt cx="5398" cy="1814"/>
          </a:xfrm>
        </p:grpSpPr>
        <p:sp>
          <p:nvSpPr>
            <p:cNvPr id="192530" name="WordArt 18">
              <a:extLst>
                <a:ext uri="{FF2B5EF4-FFF2-40B4-BE49-F238E27FC236}">
                  <a16:creationId xmlns:a16="http://schemas.microsoft.com/office/drawing/2014/main" id="{F53CD541-B564-8A47-713C-49AD7C826A7B}"/>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92531" name="WordArt 19">
              <a:extLst>
                <a:ext uri="{FF2B5EF4-FFF2-40B4-BE49-F238E27FC236}">
                  <a16:creationId xmlns:a16="http://schemas.microsoft.com/office/drawing/2014/main" id="{F77F1FE2-00DE-C532-76AB-D377718B5E3C}"/>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92532" name="WordArt 20">
              <a:extLst>
                <a:ext uri="{FF2B5EF4-FFF2-40B4-BE49-F238E27FC236}">
                  <a16:creationId xmlns:a16="http://schemas.microsoft.com/office/drawing/2014/main" id="{580F4513-F09D-98C8-2904-BDF383062875}"/>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92533" name="WordArt 21">
            <a:extLst>
              <a:ext uri="{FF2B5EF4-FFF2-40B4-BE49-F238E27FC236}">
                <a16:creationId xmlns:a16="http://schemas.microsoft.com/office/drawing/2014/main" id="{9729CD6A-516B-A312-EBDB-59D3172A126F}"/>
              </a:ext>
            </a:extLst>
          </p:cNvPr>
          <p:cNvSpPr>
            <a:spLocks noChangeArrowheads="1" noChangeShapeType="1" noTextEdit="1"/>
          </p:cNvSpPr>
          <p:nvPr/>
        </p:nvSpPr>
        <p:spPr bwMode="auto">
          <a:xfrm>
            <a:off x="3779838" y="952500"/>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1783" name="Rectangle 7">
            <a:extLst>
              <a:ext uri="{FF2B5EF4-FFF2-40B4-BE49-F238E27FC236}">
                <a16:creationId xmlns:a16="http://schemas.microsoft.com/office/drawing/2014/main" id="{A9F958EB-5F96-5421-60E4-3D11450CDE14}"/>
              </a:ext>
            </a:extLst>
          </p:cNvPr>
          <p:cNvSpPr>
            <a:spLocks noChangeArrowheads="1"/>
          </p:cNvSpPr>
          <p:nvPr/>
        </p:nvSpPr>
        <p:spPr bwMode="auto">
          <a:xfrm>
            <a:off x="3851275" y="3933825"/>
            <a:ext cx="4895850" cy="20145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1800"/>
              <a:t>“TODA ESCRITURA ES INSPIRADA POR DIOS, Y ÚTIL PARA ENSEÑAR, PARA REDARGUIR, PARA CORREGIR, PARA INSTRUIR EN JUSTICIA, A FIN DE QUE EL HOMBRE DE DIOS SEA PERFECTO, ENTERAMENTE PREPARADO PARA TODA BUENA OBRA” ( 2 TIM. 3:16,17)</a:t>
            </a:r>
            <a:endParaRPr lang="es-ES" altLang="es-419" sz="1800"/>
          </a:p>
        </p:txBody>
      </p:sp>
      <p:grpSp>
        <p:nvGrpSpPr>
          <p:cNvPr id="331791" name="Group 15">
            <a:extLst>
              <a:ext uri="{FF2B5EF4-FFF2-40B4-BE49-F238E27FC236}">
                <a16:creationId xmlns:a16="http://schemas.microsoft.com/office/drawing/2014/main" id="{F0F5D927-32F3-3169-16EA-A14F86AFAB45}"/>
              </a:ext>
            </a:extLst>
          </p:cNvPr>
          <p:cNvGrpSpPr>
            <a:grpSpLocks/>
          </p:cNvGrpSpPr>
          <p:nvPr/>
        </p:nvGrpSpPr>
        <p:grpSpPr bwMode="auto">
          <a:xfrm>
            <a:off x="523875" y="333375"/>
            <a:ext cx="4105275" cy="908050"/>
            <a:chOff x="249" y="255"/>
            <a:chExt cx="5398" cy="1814"/>
          </a:xfrm>
        </p:grpSpPr>
        <p:sp>
          <p:nvSpPr>
            <p:cNvPr id="331792" name="WordArt 16">
              <a:extLst>
                <a:ext uri="{FF2B5EF4-FFF2-40B4-BE49-F238E27FC236}">
                  <a16:creationId xmlns:a16="http://schemas.microsoft.com/office/drawing/2014/main" id="{1EF59CC8-E9B6-DC8E-C9A7-E6041B9CF5FF}"/>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331793" name="WordArt 17">
              <a:extLst>
                <a:ext uri="{FF2B5EF4-FFF2-40B4-BE49-F238E27FC236}">
                  <a16:creationId xmlns:a16="http://schemas.microsoft.com/office/drawing/2014/main" id="{175BFDE9-F16C-C3CD-B056-9F0D9EF8003F}"/>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331794" name="WordArt 18">
              <a:extLst>
                <a:ext uri="{FF2B5EF4-FFF2-40B4-BE49-F238E27FC236}">
                  <a16:creationId xmlns:a16="http://schemas.microsoft.com/office/drawing/2014/main" id="{95385D88-EB14-FA68-4961-D23414FE052A}"/>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331795" name="WordArt 19">
            <a:extLst>
              <a:ext uri="{FF2B5EF4-FFF2-40B4-BE49-F238E27FC236}">
                <a16:creationId xmlns:a16="http://schemas.microsoft.com/office/drawing/2014/main" id="{C41E94F8-8D48-0EE4-7FFC-793CB61F04A3}"/>
              </a:ext>
            </a:extLst>
          </p:cNvPr>
          <p:cNvSpPr>
            <a:spLocks noChangeArrowheads="1" noChangeShapeType="1" noTextEdit="1"/>
          </p:cNvSpPr>
          <p:nvPr/>
        </p:nvSpPr>
        <p:spPr bwMode="auto">
          <a:xfrm>
            <a:off x="4124325" y="1169988"/>
            <a:ext cx="4824413"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331796" name="WordArt 20">
            <a:extLst>
              <a:ext uri="{FF2B5EF4-FFF2-40B4-BE49-F238E27FC236}">
                <a16:creationId xmlns:a16="http://schemas.microsoft.com/office/drawing/2014/main" id="{D2E54919-63AE-D89A-E01F-2BD1D2C90EFC}"/>
              </a:ext>
            </a:extLst>
          </p:cNvPr>
          <p:cNvSpPr>
            <a:spLocks noChangeArrowheads="1" noChangeShapeType="1" noTextEdit="1"/>
          </p:cNvSpPr>
          <p:nvPr/>
        </p:nvSpPr>
        <p:spPr bwMode="auto">
          <a:xfrm>
            <a:off x="468313" y="5156200"/>
            <a:ext cx="2879725" cy="6492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ntonces podemos </a:t>
            </a:r>
          </a:p>
          <a:p>
            <a:pPr algn="ctr"/>
            <a:r>
              <a:rPr lang="es-419" sz="3600" i="1"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descubrir por nosotros mismos que ...</a:t>
            </a:r>
          </a:p>
        </p:txBody>
      </p:sp>
      <p:sp>
        <p:nvSpPr>
          <p:cNvPr id="331797" name="WordArt 21">
            <a:extLst>
              <a:ext uri="{FF2B5EF4-FFF2-40B4-BE49-F238E27FC236}">
                <a16:creationId xmlns:a16="http://schemas.microsoft.com/office/drawing/2014/main" id="{CB92EC6C-4E5B-EEFD-C2A7-F2B88D57D519}"/>
              </a:ext>
            </a:extLst>
          </p:cNvPr>
          <p:cNvSpPr>
            <a:spLocks noChangeArrowheads="1" noChangeShapeType="1" noTextEdit="1"/>
          </p:cNvSpPr>
          <p:nvPr/>
        </p:nvSpPr>
        <p:spPr bwMode="auto">
          <a:xfrm>
            <a:off x="409575" y="4652963"/>
            <a:ext cx="935038"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E</a:t>
            </a:r>
          </a:p>
        </p:txBody>
      </p:sp>
      <p:pic>
        <p:nvPicPr>
          <p:cNvPr id="331800" name="Picture 24">
            <a:extLst>
              <a:ext uri="{FF2B5EF4-FFF2-40B4-BE49-F238E27FC236}">
                <a16:creationId xmlns:a16="http://schemas.microsoft.com/office/drawing/2014/main" id="{5E96009D-8A61-9D2A-1777-F429A96C9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989138"/>
            <a:ext cx="2217738" cy="1663700"/>
          </a:xfrm>
          <a:prstGeom prst="rect">
            <a:avLst/>
          </a:prstGeom>
          <a:noFill/>
          <a:extLst>
            <a:ext uri="{909E8E84-426E-40DD-AFC4-6F175D3DCCD1}">
              <a14:hiddenFill xmlns:a14="http://schemas.microsoft.com/office/drawing/2010/main">
                <a:solidFill>
                  <a:srgbClr val="FFFFFF"/>
                </a:solidFill>
              </a14:hiddenFill>
            </a:ext>
          </a:extLst>
        </p:spPr>
      </p:pic>
      <p:pic>
        <p:nvPicPr>
          <p:cNvPr id="331801" name="Picture 25">
            <a:extLst>
              <a:ext uri="{FF2B5EF4-FFF2-40B4-BE49-F238E27FC236}">
                <a16:creationId xmlns:a16="http://schemas.microsoft.com/office/drawing/2014/main" id="{6E77B388-88A4-6B60-2D22-A040E955F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73238"/>
            <a:ext cx="3816350" cy="2862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5418" name="Rectangle 10">
            <a:extLst>
              <a:ext uri="{FF2B5EF4-FFF2-40B4-BE49-F238E27FC236}">
                <a16:creationId xmlns:a16="http://schemas.microsoft.com/office/drawing/2014/main" id="{0C31581C-4D2B-4CE7-7DDE-C97254B9291D}"/>
              </a:ext>
            </a:extLst>
          </p:cNvPr>
          <p:cNvSpPr>
            <a:spLocks noChangeArrowheads="1"/>
          </p:cNvSpPr>
          <p:nvPr/>
        </p:nvSpPr>
        <p:spPr bwMode="auto">
          <a:xfrm>
            <a:off x="2627313" y="2346325"/>
            <a:ext cx="4032250" cy="128270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buFont typeface="Wingdings" panose="05000000000000000000" pitchFamily="2" charset="2"/>
              <a:buChar char="§"/>
            </a:pPr>
            <a:r>
              <a:rPr lang="es-MX" altLang="es-419" sz="2600"/>
              <a:t> Influencia política </a:t>
            </a:r>
          </a:p>
          <a:p>
            <a:pPr algn="l">
              <a:buFont typeface="Wingdings" panose="05000000000000000000" pitchFamily="2" charset="2"/>
              <a:buChar char="§"/>
            </a:pPr>
            <a:r>
              <a:rPr lang="es-MX" altLang="es-419" sz="2600"/>
              <a:t> Cultural </a:t>
            </a:r>
          </a:p>
          <a:p>
            <a:pPr algn="l">
              <a:buFont typeface="Wingdings" panose="05000000000000000000" pitchFamily="2" charset="2"/>
              <a:buChar char="§"/>
            </a:pPr>
            <a:r>
              <a:rPr lang="es-MX" altLang="es-419" sz="2600"/>
              <a:t> Social</a:t>
            </a:r>
            <a:endParaRPr lang="es-ES" altLang="es-419" sz="2600"/>
          </a:p>
        </p:txBody>
      </p:sp>
      <p:sp>
        <p:nvSpPr>
          <p:cNvPr id="145419" name="Rectangle 11">
            <a:extLst>
              <a:ext uri="{FF2B5EF4-FFF2-40B4-BE49-F238E27FC236}">
                <a16:creationId xmlns:a16="http://schemas.microsoft.com/office/drawing/2014/main" id="{EB6E8421-12CD-F580-DC4D-8590A854E1C9}"/>
              </a:ext>
            </a:extLst>
          </p:cNvPr>
          <p:cNvSpPr>
            <a:spLocks noChangeArrowheads="1"/>
          </p:cNvSpPr>
          <p:nvPr/>
        </p:nvSpPr>
        <p:spPr bwMode="auto">
          <a:xfrm>
            <a:off x="468313" y="3643313"/>
            <a:ext cx="81375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2600"/>
              <a:t>Es la revelación del único Dios-hombre: el hijo de Dios, Jesucristo, el Salvador, del mundo.</a:t>
            </a:r>
            <a:endParaRPr lang="es-ES" altLang="es-419" sz="2600"/>
          </a:p>
        </p:txBody>
      </p:sp>
      <p:sp>
        <p:nvSpPr>
          <p:cNvPr id="145420" name="Rectangle 12">
            <a:extLst>
              <a:ext uri="{FF2B5EF4-FFF2-40B4-BE49-F238E27FC236}">
                <a16:creationId xmlns:a16="http://schemas.microsoft.com/office/drawing/2014/main" id="{F338AE1B-DE9B-1322-424E-24679DD6B553}"/>
              </a:ext>
            </a:extLst>
          </p:cNvPr>
          <p:cNvSpPr>
            <a:spLocks noChangeArrowheads="1"/>
          </p:cNvSpPr>
          <p:nvPr/>
        </p:nvSpPr>
        <p:spPr bwMode="auto">
          <a:xfrm>
            <a:off x="150813" y="4508500"/>
            <a:ext cx="8669337"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MX" altLang="es-419" sz="2600"/>
              <a:t>¿En que forma se ha revelado Dios mismo y que función cumple la Biblia en su revelación?</a:t>
            </a:r>
          </a:p>
        </p:txBody>
      </p:sp>
      <p:sp>
        <p:nvSpPr>
          <p:cNvPr id="145421" name="Rectangle 13">
            <a:extLst>
              <a:ext uri="{FF2B5EF4-FFF2-40B4-BE49-F238E27FC236}">
                <a16:creationId xmlns:a16="http://schemas.microsoft.com/office/drawing/2014/main" id="{5D3FFF5D-68B0-A416-1400-8B9BD704CF5B}"/>
              </a:ext>
            </a:extLst>
          </p:cNvPr>
          <p:cNvSpPr>
            <a:spLocks noChangeArrowheads="1"/>
          </p:cNvSpPr>
          <p:nvPr/>
        </p:nvSpPr>
        <p:spPr bwMode="auto">
          <a:xfrm>
            <a:off x="2987675" y="5268913"/>
            <a:ext cx="34385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MX" altLang="es-419" sz="2600">
                <a:solidFill>
                  <a:srgbClr val="FFCC00"/>
                </a:solidFill>
              </a:rPr>
              <a:t>Revelación General</a:t>
            </a:r>
            <a:r>
              <a:rPr lang="es-MX" altLang="es-419" sz="2600" b="0">
                <a:solidFill>
                  <a:srgbClr val="FFCC00"/>
                </a:solidFill>
              </a:rPr>
              <a:t>. </a:t>
            </a:r>
          </a:p>
        </p:txBody>
      </p:sp>
      <p:sp>
        <p:nvSpPr>
          <p:cNvPr id="145422" name="Rectangle 14">
            <a:extLst>
              <a:ext uri="{FF2B5EF4-FFF2-40B4-BE49-F238E27FC236}">
                <a16:creationId xmlns:a16="http://schemas.microsoft.com/office/drawing/2014/main" id="{BC7AC8CF-2B52-2BCA-770A-D37404CD65D3}"/>
              </a:ext>
            </a:extLst>
          </p:cNvPr>
          <p:cNvSpPr>
            <a:spLocks noChangeArrowheads="1"/>
          </p:cNvSpPr>
          <p:nvPr/>
        </p:nvSpPr>
        <p:spPr bwMode="auto">
          <a:xfrm>
            <a:off x="2987675" y="5700713"/>
            <a:ext cx="34575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MX" altLang="es-419" sz="2600">
                <a:solidFill>
                  <a:srgbClr val="FFCC00"/>
                </a:solidFill>
              </a:rPr>
              <a:t>Revelación Especial</a:t>
            </a:r>
            <a:r>
              <a:rPr lang="es-ES" altLang="es-419" sz="2600" b="0">
                <a:solidFill>
                  <a:srgbClr val="FFCC00"/>
                </a:solidFill>
              </a:rPr>
              <a:t> </a:t>
            </a:r>
          </a:p>
        </p:txBody>
      </p:sp>
      <p:sp>
        <p:nvSpPr>
          <p:cNvPr id="145425" name="Rectangle 17">
            <a:extLst>
              <a:ext uri="{FF2B5EF4-FFF2-40B4-BE49-F238E27FC236}">
                <a16:creationId xmlns:a16="http://schemas.microsoft.com/office/drawing/2014/main" id="{0D311C80-0121-A103-C913-7676F2090831}"/>
              </a:ext>
            </a:extLst>
          </p:cNvPr>
          <p:cNvSpPr>
            <a:spLocks noChangeArrowheads="1"/>
          </p:cNvSpPr>
          <p:nvPr/>
        </p:nvSpPr>
        <p:spPr bwMode="auto">
          <a:xfrm>
            <a:off x="835025" y="1844675"/>
            <a:ext cx="7408863" cy="48895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600"/>
              <a:t>La exclusividad de la Biblia no viene de:</a:t>
            </a:r>
          </a:p>
        </p:txBody>
      </p:sp>
      <p:grpSp>
        <p:nvGrpSpPr>
          <p:cNvPr id="145427" name="Group 19">
            <a:extLst>
              <a:ext uri="{FF2B5EF4-FFF2-40B4-BE49-F238E27FC236}">
                <a16:creationId xmlns:a16="http://schemas.microsoft.com/office/drawing/2014/main" id="{7CB94567-A279-1BEB-3B77-9959BD468151}"/>
              </a:ext>
            </a:extLst>
          </p:cNvPr>
          <p:cNvGrpSpPr>
            <a:grpSpLocks/>
          </p:cNvGrpSpPr>
          <p:nvPr/>
        </p:nvGrpSpPr>
        <p:grpSpPr bwMode="auto">
          <a:xfrm>
            <a:off x="611188" y="430213"/>
            <a:ext cx="4105275" cy="908050"/>
            <a:chOff x="249" y="255"/>
            <a:chExt cx="5398" cy="1814"/>
          </a:xfrm>
        </p:grpSpPr>
        <p:sp>
          <p:nvSpPr>
            <p:cNvPr id="145428" name="WordArt 20">
              <a:extLst>
                <a:ext uri="{FF2B5EF4-FFF2-40B4-BE49-F238E27FC236}">
                  <a16:creationId xmlns:a16="http://schemas.microsoft.com/office/drawing/2014/main" id="{9845A805-2CC2-51C6-9A38-ACB557023497}"/>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45429" name="WordArt 21">
              <a:extLst>
                <a:ext uri="{FF2B5EF4-FFF2-40B4-BE49-F238E27FC236}">
                  <a16:creationId xmlns:a16="http://schemas.microsoft.com/office/drawing/2014/main" id="{2206B288-062B-536C-C525-0FDA4DD9B0A3}"/>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5430" name="WordArt 22">
              <a:extLst>
                <a:ext uri="{FF2B5EF4-FFF2-40B4-BE49-F238E27FC236}">
                  <a16:creationId xmlns:a16="http://schemas.microsoft.com/office/drawing/2014/main" id="{353F3634-0D37-9513-F59C-1B5A4D9EC409}"/>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45431" name="WordArt 23">
            <a:extLst>
              <a:ext uri="{FF2B5EF4-FFF2-40B4-BE49-F238E27FC236}">
                <a16:creationId xmlns:a16="http://schemas.microsoft.com/office/drawing/2014/main" id="{E2997377-C537-D089-7B72-5D91081A650F}"/>
              </a:ext>
            </a:extLst>
          </p:cNvPr>
          <p:cNvSpPr>
            <a:spLocks noChangeArrowheads="1" noChangeShapeType="1" noTextEdit="1"/>
          </p:cNvSpPr>
          <p:nvPr/>
        </p:nvSpPr>
        <p:spPr bwMode="auto">
          <a:xfrm>
            <a:off x="4211638" y="1266825"/>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0534" name="Rectangle 6">
            <a:extLst>
              <a:ext uri="{FF2B5EF4-FFF2-40B4-BE49-F238E27FC236}">
                <a16:creationId xmlns:a16="http://schemas.microsoft.com/office/drawing/2014/main" id="{CEB136CF-2947-D086-99ED-2412A1A36728}"/>
              </a:ext>
            </a:extLst>
          </p:cNvPr>
          <p:cNvSpPr>
            <a:spLocks noChangeArrowheads="1"/>
          </p:cNvSpPr>
          <p:nvPr/>
        </p:nvSpPr>
        <p:spPr bwMode="auto">
          <a:xfrm>
            <a:off x="4356100" y="2133600"/>
            <a:ext cx="43561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solidFill>
                  <a:srgbClr val="FFCC00"/>
                </a:solidFill>
              </a:rPr>
              <a:t>Revelación General</a:t>
            </a:r>
            <a:r>
              <a:rPr lang="es-MX" altLang="es-419" sz="2000" b="0">
                <a:solidFill>
                  <a:srgbClr val="FFCC00"/>
                </a:solidFill>
              </a:rPr>
              <a:t>.</a:t>
            </a:r>
            <a:r>
              <a:rPr lang="es-MX" altLang="es-419" sz="2000" b="0"/>
              <a:t> </a:t>
            </a:r>
            <a:r>
              <a:rPr lang="es-MX" altLang="es-419" sz="2000"/>
              <a:t>La vislumbre del carácter de Dios que provee la historia de la conducta humana, la conciencia y la naturaleza con  frecuencia se llama “Revelación General”  por que está disponible a todos y apela a la razón.</a:t>
            </a:r>
          </a:p>
        </p:txBody>
      </p:sp>
      <p:sp>
        <p:nvSpPr>
          <p:cNvPr id="150535" name="Rectangle 7">
            <a:extLst>
              <a:ext uri="{FF2B5EF4-FFF2-40B4-BE49-F238E27FC236}">
                <a16:creationId xmlns:a16="http://schemas.microsoft.com/office/drawing/2014/main" id="{809BF170-CE19-C587-B256-4FBB2CF58BB1}"/>
              </a:ext>
            </a:extLst>
          </p:cNvPr>
          <p:cNvSpPr>
            <a:spLocks noChangeArrowheads="1"/>
          </p:cNvSpPr>
          <p:nvPr/>
        </p:nvSpPr>
        <p:spPr bwMode="auto">
          <a:xfrm>
            <a:off x="288925" y="4652963"/>
            <a:ext cx="8820150" cy="131127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solidFill>
                  <a:srgbClr val="FFCC00"/>
                </a:solidFill>
              </a:rPr>
              <a:t>Revelación Especial.</a:t>
            </a:r>
            <a:r>
              <a:rPr lang="es-MX" altLang="es-419" sz="2000"/>
              <a:t>  El pecado limita la revelación de Dios de sí mismo mediante la creación al oscurecer nuestra capacidad de interpretar su testimonio. En su amor nos dio una revelación especial de si mismo para ayudarnos a obtener respuesta a estas preguntas.</a:t>
            </a:r>
            <a:r>
              <a:rPr lang="es-MX" altLang="es-419" sz="2000" b="0"/>
              <a:t> </a:t>
            </a:r>
          </a:p>
        </p:txBody>
      </p:sp>
      <p:grpSp>
        <p:nvGrpSpPr>
          <p:cNvPr id="150539" name="Group 11">
            <a:extLst>
              <a:ext uri="{FF2B5EF4-FFF2-40B4-BE49-F238E27FC236}">
                <a16:creationId xmlns:a16="http://schemas.microsoft.com/office/drawing/2014/main" id="{7CBBAC38-F8C7-05DB-EACD-3CED31B21091}"/>
              </a:ext>
            </a:extLst>
          </p:cNvPr>
          <p:cNvGrpSpPr>
            <a:grpSpLocks/>
          </p:cNvGrpSpPr>
          <p:nvPr/>
        </p:nvGrpSpPr>
        <p:grpSpPr bwMode="auto">
          <a:xfrm>
            <a:off x="611188" y="431800"/>
            <a:ext cx="4105275" cy="908050"/>
            <a:chOff x="249" y="255"/>
            <a:chExt cx="5398" cy="1814"/>
          </a:xfrm>
        </p:grpSpPr>
        <p:sp>
          <p:nvSpPr>
            <p:cNvPr id="150540" name="WordArt 12">
              <a:extLst>
                <a:ext uri="{FF2B5EF4-FFF2-40B4-BE49-F238E27FC236}">
                  <a16:creationId xmlns:a16="http://schemas.microsoft.com/office/drawing/2014/main" id="{7CF5BF28-5268-6E07-6658-76054DFCEDC3}"/>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50541" name="WordArt 13">
              <a:extLst>
                <a:ext uri="{FF2B5EF4-FFF2-40B4-BE49-F238E27FC236}">
                  <a16:creationId xmlns:a16="http://schemas.microsoft.com/office/drawing/2014/main" id="{01AF8E70-BEE1-80E6-BBDE-DC9CD4CAA9D1}"/>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0542" name="WordArt 14">
              <a:extLst>
                <a:ext uri="{FF2B5EF4-FFF2-40B4-BE49-F238E27FC236}">
                  <a16:creationId xmlns:a16="http://schemas.microsoft.com/office/drawing/2014/main" id="{09955441-F94A-B3DA-9F20-C85462086CCD}"/>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50543" name="WordArt 15">
            <a:extLst>
              <a:ext uri="{FF2B5EF4-FFF2-40B4-BE49-F238E27FC236}">
                <a16:creationId xmlns:a16="http://schemas.microsoft.com/office/drawing/2014/main" id="{3BF0FEFB-E79A-081B-DA55-13313CB881FD}"/>
              </a:ext>
            </a:extLst>
          </p:cNvPr>
          <p:cNvSpPr>
            <a:spLocks noChangeArrowheads="1" noChangeShapeType="1" noTextEdit="1"/>
          </p:cNvSpPr>
          <p:nvPr/>
        </p:nvSpPr>
        <p:spPr bwMode="auto">
          <a:xfrm>
            <a:off x="4211638" y="126841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pic>
        <p:nvPicPr>
          <p:cNvPr id="150546" name="Picture 18">
            <a:extLst>
              <a:ext uri="{FF2B5EF4-FFF2-40B4-BE49-F238E27FC236}">
                <a16:creationId xmlns:a16="http://schemas.microsoft.com/office/drawing/2014/main" id="{294438AC-F0C0-8200-E4AA-4B4B477A4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557338"/>
            <a:ext cx="4321176" cy="307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85C33D1-5DFE-6D16-E44F-F170AC08E28C}"/>
              </a:ext>
            </a:extLst>
          </p:cNvPr>
          <p:cNvSpPr>
            <a:spLocks noChangeArrowheads="1"/>
          </p:cNvSpPr>
          <p:nvPr/>
        </p:nvSpPr>
        <p:spPr bwMode="auto">
          <a:xfrm>
            <a:off x="4500563" y="2708275"/>
            <a:ext cx="4283075" cy="2282825"/>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Mediante el Antiguo y el Nuevo Testamento,  Dios se reveló  a sí mismo mediante la creación al oscurecer nuestra capacidad de interpretar su testimonio. </a:t>
            </a:r>
          </a:p>
        </p:txBody>
      </p:sp>
      <p:grpSp>
        <p:nvGrpSpPr>
          <p:cNvPr id="149526" name="Group 22">
            <a:extLst>
              <a:ext uri="{FF2B5EF4-FFF2-40B4-BE49-F238E27FC236}">
                <a16:creationId xmlns:a16="http://schemas.microsoft.com/office/drawing/2014/main" id="{CFB60E29-5E3F-0D15-3827-967D7C2C8DE2}"/>
              </a:ext>
            </a:extLst>
          </p:cNvPr>
          <p:cNvGrpSpPr>
            <a:grpSpLocks/>
          </p:cNvGrpSpPr>
          <p:nvPr/>
        </p:nvGrpSpPr>
        <p:grpSpPr bwMode="auto">
          <a:xfrm>
            <a:off x="611188" y="431800"/>
            <a:ext cx="4105275" cy="908050"/>
            <a:chOff x="249" y="255"/>
            <a:chExt cx="5398" cy="1814"/>
          </a:xfrm>
        </p:grpSpPr>
        <p:sp>
          <p:nvSpPr>
            <p:cNvPr id="149527" name="WordArt 23">
              <a:extLst>
                <a:ext uri="{FF2B5EF4-FFF2-40B4-BE49-F238E27FC236}">
                  <a16:creationId xmlns:a16="http://schemas.microsoft.com/office/drawing/2014/main" id="{ED376664-16DB-5345-F065-CDB4F20EACE9}"/>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49528" name="WordArt 24">
              <a:extLst>
                <a:ext uri="{FF2B5EF4-FFF2-40B4-BE49-F238E27FC236}">
                  <a16:creationId xmlns:a16="http://schemas.microsoft.com/office/drawing/2014/main" id="{9297545D-415B-9D03-C537-D0281FC738A4}"/>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9529" name="WordArt 25">
              <a:extLst>
                <a:ext uri="{FF2B5EF4-FFF2-40B4-BE49-F238E27FC236}">
                  <a16:creationId xmlns:a16="http://schemas.microsoft.com/office/drawing/2014/main" id="{E3061E79-DA37-1A70-AB39-6E67AAF9DC65}"/>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49530" name="WordArt 26">
            <a:extLst>
              <a:ext uri="{FF2B5EF4-FFF2-40B4-BE49-F238E27FC236}">
                <a16:creationId xmlns:a16="http://schemas.microsoft.com/office/drawing/2014/main" id="{C76448DE-7744-870B-F321-2870DAA99716}"/>
              </a:ext>
            </a:extLst>
          </p:cNvPr>
          <p:cNvSpPr>
            <a:spLocks noChangeArrowheads="1" noChangeShapeType="1" noTextEdit="1"/>
          </p:cNvSpPr>
          <p:nvPr/>
        </p:nvSpPr>
        <p:spPr bwMode="auto">
          <a:xfrm>
            <a:off x="4211638" y="1268413"/>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 1.  Las Sagradas Escrituras</a:t>
            </a:r>
          </a:p>
        </p:txBody>
      </p:sp>
      <p:pic>
        <p:nvPicPr>
          <p:cNvPr id="149535" name="Picture 31">
            <a:extLst>
              <a:ext uri="{FF2B5EF4-FFF2-40B4-BE49-F238E27FC236}">
                <a16:creationId xmlns:a16="http://schemas.microsoft.com/office/drawing/2014/main" id="{7BEEC490-3B0F-E355-BD42-256D632BE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310680"/>
            <a:ext cx="5040313" cy="5040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8538" name="Picture 58">
            <a:extLst>
              <a:ext uri="{FF2B5EF4-FFF2-40B4-BE49-F238E27FC236}">
                <a16:creationId xmlns:a16="http://schemas.microsoft.com/office/drawing/2014/main" id="{1A33F14C-0350-6F0F-7655-DDFF3A6AC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052513"/>
            <a:ext cx="5435600" cy="3384550"/>
          </a:xfrm>
          <a:prstGeom prst="rect">
            <a:avLst/>
          </a:prstGeom>
          <a:noFill/>
          <a:extLst>
            <a:ext uri="{909E8E84-426E-40DD-AFC4-6F175D3DCCD1}">
              <a14:hiddenFill xmlns:a14="http://schemas.microsoft.com/office/drawing/2010/main">
                <a:solidFill>
                  <a:srgbClr val="FFFFFF"/>
                </a:solidFill>
              </a14:hiddenFill>
            </a:ext>
          </a:extLst>
        </p:spPr>
      </p:pic>
      <p:sp>
        <p:nvSpPr>
          <p:cNvPr id="148482" name="Rectangle 2">
            <a:extLst>
              <a:ext uri="{FF2B5EF4-FFF2-40B4-BE49-F238E27FC236}">
                <a16:creationId xmlns:a16="http://schemas.microsoft.com/office/drawing/2014/main" id="{EAE74A77-0508-6C93-B69B-43664C3D50B3}"/>
              </a:ext>
            </a:extLst>
          </p:cNvPr>
          <p:cNvSpPr>
            <a:spLocks noChangeArrowheads="1"/>
          </p:cNvSpPr>
          <p:nvPr/>
        </p:nvSpPr>
        <p:spPr bwMode="auto">
          <a:xfrm>
            <a:off x="1476375" y="4149725"/>
            <a:ext cx="6624638" cy="7620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 typeface="Wingdings" panose="05000000000000000000" pitchFamily="2" charset="2"/>
              <a:buChar char="§"/>
            </a:pPr>
            <a:r>
              <a:rPr lang="es-MX" altLang="es-419"/>
              <a:t>La Biblia revela a Dios y expone la humanidad. </a:t>
            </a:r>
          </a:p>
          <a:p>
            <a:pPr>
              <a:buFont typeface="Wingdings" panose="05000000000000000000" pitchFamily="2" charset="2"/>
              <a:buChar char="§"/>
            </a:pPr>
            <a:r>
              <a:rPr lang="es-MX" altLang="es-419"/>
              <a:t>Expone nuestra dificultad y revela la solución.</a:t>
            </a:r>
          </a:p>
        </p:txBody>
      </p:sp>
      <p:sp>
        <p:nvSpPr>
          <p:cNvPr id="148483" name="Rectangle 3">
            <a:extLst>
              <a:ext uri="{FF2B5EF4-FFF2-40B4-BE49-F238E27FC236}">
                <a16:creationId xmlns:a16="http://schemas.microsoft.com/office/drawing/2014/main" id="{C3310BE6-5168-4053-9210-57986C6D5250}"/>
              </a:ext>
            </a:extLst>
          </p:cNvPr>
          <p:cNvSpPr>
            <a:spLocks noChangeArrowheads="1"/>
          </p:cNvSpPr>
          <p:nvPr/>
        </p:nvSpPr>
        <p:spPr bwMode="auto">
          <a:xfrm>
            <a:off x="179388" y="4972050"/>
            <a:ext cx="8856662" cy="76200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a:t>Nos presenta como perdidos, alejados de Dios y revela a Jesús como el que nos encuentra y nos trae de vuelta a Dios.</a:t>
            </a:r>
          </a:p>
        </p:txBody>
      </p:sp>
      <p:grpSp>
        <p:nvGrpSpPr>
          <p:cNvPr id="148533" name="Group 53">
            <a:extLst>
              <a:ext uri="{FF2B5EF4-FFF2-40B4-BE49-F238E27FC236}">
                <a16:creationId xmlns:a16="http://schemas.microsoft.com/office/drawing/2014/main" id="{C876196B-FFA7-817A-5280-A4F16275819B}"/>
              </a:ext>
            </a:extLst>
          </p:cNvPr>
          <p:cNvGrpSpPr>
            <a:grpSpLocks/>
          </p:cNvGrpSpPr>
          <p:nvPr/>
        </p:nvGrpSpPr>
        <p:grpSpPr bwMode="auto">
          <a:xfrm>
            <a:off x="468313" y="115888"/>
            <a:ext cx="4105275" cy="908050"/>
            <a:chOff x="249" y="255"/>
            <a:chExt cx="5398" cy="1814"/>
          </a:xfrm>
        </p:grpSpPr>
        <p:sp>
          <p:nvSpPr>
            <p:cNvPr id="148534" name="WordArt 54">
              <a:extLst>
                <a:ext uri="{FF2B5EF4-FFF2-40B4-BE49-F238E27FC236}">
                  <a16:creationId xmlns:a16="http://schemas.microsoft.com/office/drawing/2014/main" id="{72B2628D-7A02-87B3-9F17-508CF441A632}"/>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48535" name="WordArt 55">
              <a:extLst>
                <a:ext uri="{FF2B5EF4-FFF2-40B4-BE49-F238E27FC236}">
                  <a16:creationId xmlns:a16="http://schemas.microsoft.com/office/drawing/2014/main" id="{6F58CE0A-262A-6E78-268F-55E5CF5FC521}"/>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8536" name="WordArt 56">
              <a:extLst>
                <a:ext uri="{FF2B5EF4-FFF2-40B4-BE49-F238E27FC236}">
                  <a16:creationId xmlns:a16="http://schemas.microsoft.com/office/drawing/2014/main" id="{6C192C1F-C487-02F5-F4D9-CD4883C424DA}"/>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48537" name="WordArt 57">
            <a:extLst>
              <a:ext uri="{FF2B5EF4-FFF2-40B4-BE49-F238E27FC236}">
                <a16:creationId xmlns:a16="http://schemas.microsoft.com/office/drawing/2014/main" id="{53AB13FC-6984-FA77-CEC0-244B6CF3226D}"/>
              </a:ext>
            </a:extLst>
          </p:cNvPr>
          <p:cNvSpPr>
            <a:spLocks noChangeArrowheads="1" noChangeShapeType="1" noTextEdit="1"/>
          </p:cNvSpPr>
          <p:nvPr/>
        </p:nvSpPr>
        <p:spPr bwMode="auto">
          <a:xfrm>
            <a:off x="4068763" y="952500"/>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 1.  Las Sagradas Escrituras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3A32EB16-97FC-18F7-1000-0B07F46F758E}"/>
              </a:ext>
            </a:extLst>
          </p:cNvPr>
          <p:cNvSpPr>
            <a:spLocks noChangeArrowheads="1"/>
          </p:cNvSpPr>
          <p:nvPr/>
        </p:nvSpPr>
        <p:spPr bwMode="auto">
          <a:xfrm>
            <a:off x="3132138" y="2057400"/>
            <a:ext cx="5903912"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buFont typeface="Wingdings" panose="05000000000000000000" pitchFamily="2" charset="2"/>
              <a:buChar char="ü"/>
            </a:pPr>
            <a:r>
              <a:rPr lang="es-MX" altLang="es-419"/>
              <a:t>El </a:t>
            </a:r>
            <a:r>
              <a:rPr lang="es-MX" altLang="es-419">
                <a:solidFill>
                  <a:srgbClr val="FFFF00"/>
                </a:solidFill>
              </a:rPr>
              <a:t>Antiguo Testamento</a:t>
            </a:r>
            <a:r>
              <a:rPr lang="es-MX" altLang="es-419"/>
              <a:t> presenta al hijo de Dios como el Mesías, el Redentor del mundo.</a:t>
            </a:r>
          </a:p>
          <a:p>
            <a:pPr algn="l">
              <a:buFont typeface="Wingdings" panose="05000000000000000000" pitchFamily="2" charset="2"/>
              <a:buChar char="ü"/>
            </a:pPr>
            <a:r>
              <a:rPr lang="es-MX" altLang="es-419"/>
              <a:t>El </a:t>
            </a:r>
            <a:r>
              <a:rPr lang="es-MX" altLang="es-419">
                <a:solidFill>
                  <a:srgbClr val="FFFF00"/>
                </a:solidFill>
              </a:rPr>
              <a:t>Nuevo Testamento</a:t>
            </a:r>
            <a:r>
              <a:rPr lang="es-MX" altLang="es-419"/>
              <a:t> lo revela como Jesucristo, el Salvador.</a:t>
            </a:r>
          </a:p>
        </p:txBody>
      </p:sp>
      <p:sp>
        <p:nvSpPr>
          <p:cNvPr id="147460" name="Rectangle 4">
            <a:extLst>
              <a:ext uri="{FF2B5EF4-FFF2-40B4-BE49-F238E27FC236}">
                <a16:creationId xmlns:a16="http://schemas.microsoft.com/office/drawing/2014/main" id="{DFE9BBE2-70EC-D7A2-49CC-7314228941B0}"/>
              </a:ext>
            </a:extLst>
          </p:cNvPr>
          <p:cNvSpPr>
            <a:spLocks noChangeArrowheads="1"/>
          </p:cNvSpPr>
          <p:nvPr/>
        </p:nvSpPr>
        <p:spPr bwMode="auto">
          <a:xfrm>
            <a:off x="3132138" y="4076700"/>
            <a:ext cx="5688012"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300"/>
              <a:t>Cada página ya sea mediante símbolo o realidad, revela alguna fase de su obra y carácter. La muerte de Jesús en la cruz es la revelación máxima del carácter de Dios.</a:t>
            </a:r>
          </a:p>
        </p:txBody>
      </p:sp>
      <p:grpSp>
        <p:nvGrpSpPr>
          <p:cNvPr id="147471" name="Group 15">
            <a:extLst>
              <a:ext uri="{FF2B5EF4-FFF2-40B4-BE49-F238E27FC236}">
                <a16:creationId xmlns:a16="http://schemas.microsoft.com/office/drawing/2014/main" id="{C400D877-05AE-9BDD-981F-A51E2F44817C}"/>
              </a:ext>
            </a:extLst>
          </p:cNvPr>
          <p:cNvGrpSpPr>
            <a:grpSpLocks/>
          </p:cNvGrpSpPr>
          <p:nvPr/>
        </p:nvGrpSpPr>
        <p:grpSpPr bwMode="auto">
          <a:xfrm>
            <a:off x="395288" y="115888"/>
            <a:ext cx="4105275" cy="908050"/>
            <a:chOff x="249" y="255"/>
            <a:chExt cx="5398" cy="1814"/>
          </a:xfrm>
        </p:grpSpPr>
        <p:sp>
          <p:nvSpPr>
            <p:cNvPr id="147472" name="WordArt 16">
              <a:extLst>
                <a:ext uri="{FF2B5EF4-FFF2-40B4-BE49-F238E27FC236}">
                  <a16:creationId xmlns:a16="http://schemas.microsoft.com/office/drawing/2014/main" id="{C1140E98-5301-C44F-7F26-5C8BEF63E0B5}"/>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47473" name="WordArt 17">
              <a:extLst>
                <a:ext uri="{FF2B5EF4-FFF2-40B4-BE49-F238E27FC236}">
                  <a16:creationId xmlns:a16="http://schemas.microsoft.com/office/drawing/2014/main" id="{B448A1CE-20A2-523E-507E-F0CA142DA587}"/>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474" name="WordArt 18">
              <a:extLst>
                <a:ext uri="{FF2B5EF4-FFF2-40B4-BE49-F238E27FC236}">
                  <a16:creationId xmlns:a16="http://schemas.microsoft.com/office/drawing/2014/main" id="{12E67986-688F-D49B-56E2-70F2B43F08C7}"/>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sp>
        <p:nvSpPr>
          <p:cNvPr id="147475" name="WordArt 19">
            <a:extLst>
              <a:ext uri="{FF2B5EF4-FFF2-40B4-BE49-F238E27FC236}">
                <a16:creationId xmlns:a16="http://schemas.microsoft.com/office/drawing/2014/main" id="{039294DF-308F-2397-8DE5-87058A212834}"/>
              </a:ext>
            </a:extLst>
          </p:cNvPr>
          <p:cNvSpPr>
            <a:spLocks noChangeArrowheads="1" noChangeShapeType="1" noTextEdit="1"/>
          </p:cNvSpPr>
          <p:nvPr/>
        </p:nvSpPr>
        <p:spPr bwMode="auto">
          <a:xfrm>
            <a:off x="3995738" y="952500"/>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sp>
        <p:nvSpPr>
          <p:cNvPr id="147476" name="WordArt 20">
            <a:extLst>
              <a:ext uri="{FF2B5EF4-FFF2-40B4-BE49-F238E27FC236}">
                <a16:creationId xmlns:a16="http://schemas.microsoft.com/office/drawing/2014/main" id="{7D78E87A-553D-0C11-CC97-03269278018A}"/>
              </a:ext>
            </a:extLst>
          </p:cNvPr>
          <p:cNvSpPr>
            <a:spLocks noChangeArrowheads="1" noChangeShapeType="1" noTextEdit="1"/>
          </p:cNvSpPr>
          <p:nvPr/>
        </p:nvSpPr>
        <p:spPr bwMode="auto">
          <a:xfrm>
            <a:off x="73025" y="4508500"/>
            <a:ext cx="898525" cy="10064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latin typeface="Edwardian Script ITC" panose="030303020407070D0804" pitchFamily="66" charset="0"/>
              </a:rPr>
              <a:t>J</a:t>
            </a:r>
          </a:p>
        </p:txBody>
      </p:sp>
      <p:sp>
        <p:nvSpPr>
          <p:cNvPr id="147477" name="WordArt 21">
            <a:extLst>
              <a:ext uri="{FF2B5EF4-FFF2-40B4-BE49-F238E27FC236}">
                <a16:creationId xmlns:a16="http://schemas.microsoft.com/office/drawing/2014/main" id="{8E237612-B241-3E62-DB41-6ECD4A6F2CE0}"/>
              </a:ext>
            </a:extLst>
          </p:cNvPr>
          <p:cNvSpPr>
            <a:spLocks noChangeArrowheads="1" noChangeShapeType="1" noTextEdit="1"/>
          </p:cNvSpPr>
          <p:nvPr/>
        </p:nvSpPr>
        <p:spPr bwMode="auto">
          <a:xfrm>
            <a:off x="755650" y="4937125"/>
            <a:ext cx="2303463" cy="5794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esucristo es el foco </a:t>
            </a:r>
          </a:p>
          <a:p>
            <a:pPr algn="ctr"/>
            <a:r>
              <a:rPr lang="es-419" sz="3600" kern="10">
                <a:ln w="9525">
                  <a:solidFill>
                    <a:srgbClr val="000000"/>
                  </a:solidFill>
                  <a:round/>
                  <a:headEnd/>
                  <a:tailEnd/>
                </a:ln>
                <a:gradFill rotWithShape="0">
                  <a:gsLst>
                    <a:gs pos="0">
                      <a:srgbClr val="663012"/>
                    </a:gs>
                    <a:gs pos="15000">
                      <a:srgbClr val="A65528"/>
                    </a:gs>
                    <a:gs pos="35000">
                      <a:srgbClr val="D49E6C"/>
                    </a:gs>
                    <a:gs pos="50000">
                      <a:srgbClr val="D6B19C"/>
                    </a:gs>
                    <a:gs pos="65000">
                      <a:srgbClr val="D49E6C"/>
                    </a:gs>
                    <a:gs pos="85000">
                      <a:srgbClr val="A65528"/>
                    </a:gs>
                    <a:gs pos="100000">
                      <a:srgbClr val="663012"/>
                    </a:gs>
                  </a:gsLst>
                  <a:lin ang="5400000" scaled="1"/>
                </a:gradFill>
                <a:cs typeface="Arial" panose="020B0604020202020204" pitchFamily="34" charset="0"/>
              </a:rPr>
              <a:t>de la Escritura</a:t>
            </a:r>
          </a:p>
        </p:txBody>
      </p:sp>
      <p:pic>
        <p:nvPicPr>
          <p:cNvPr id="147478" name="Picture 22">
            <a:extLst>
              <a:ext uri="{FF2B5EF4-FFF2-40B4-BE49-F238E27FC236}">
                <a16:creationId xmlns:a16="http://schemas.microsoft.com/office/drawing/2014/main" id="{C5463C57-8507-E376-7FF7-0C4F417A0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1450"/>
            <a:ext cx="4037013" cy="5381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CA745CB-0B25-FBF3-0A2F-0DEC6E7D4507}"/>
              </a:ext>
            </a:extLst>
          </p:cNvPr>
          <p:cNvSpPr>
            <a:spLocks noChangeArrowheads="1"/>
          </p:cNvSpPr>
          <p:nvPr/>
        </p:nvSpPr>
        <p:spPr bwMode="auto">
          <a:xfrm>
            <a:off x="3779838" y="4724400"/>
            <a:ext cx="4968875" cy="118745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MX" altLang="es-419" sz="2400"/>
              <a:t>De modo que todas las verdades bíblicas, deben estudiarse en torno a esta perspectiva.</a:t>
            </a:r>
          </a:p>
        </p:txBody>
      </p:sp>
      <p:sp>
        <p:nvSpPr>
          <p:cNvPr id="146435" name="Rectangle 3">
            <a:extLst>
              <a:ext uri="{FF2B5EF4-FFF2-40B4-BE49-F238E27FC236}">
                <a16:creationId xmlns:a16="http://schemas.microsoft.com/office/drawing/2014/main" id="{2E825331-E574-F1A0-FBB5-F74271B6FB09}"/>
              </a:ext>
            </a:extLst>
          </p:cNvPr>
          <p:cNvSpPr>
            <a:spLocks noChangeArrowheads="1"/>
          </p:cNvSpPr>
          <p:nvPr/>
        </p:nvSpPr>
        <p:spPr bwMode="auto">
          <a:xfrm>
            <a:off x="3779838" y="2133600"/>
            <a:ext cx="5113337" cy="2282825"/>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400" b="0">
                <a:latin typeface="Arial Rounded MT Bold" panose="020F0704030504030204" pitchFamily="34" charset="0"/>
              </a:rPr>
              <a:t>El tema del amor de Dios particularmente como se ha visto en el SACRIFICIO DE CRISTO en el calvario, ES LA MAYOR VERDAD del universo, EL FOCO DE LA BIBLIA.</a:t>
            </a:r>
            <a:endParaRPr lang="es-ES" altLang="es-419" sz="2400" b="0">
              <a:latin typeface="Arial Rounded MT Bold" panose="020F0704030504030204" pitchFamily="34" charset="0"/>
            </a:endParaRPr>
          </a:p>
        </p:txBody>
      </p:sp>
      <p:sp>
        <p:nvSpPr>
          <p:cNvPr id="146441" name="WordArt 9">
            <a:extLst>
              <a:ext uri="{FF2B5EF4-FFF2-40B4-BE49-F238E27FC236}">
                <a16:creationId xmlns:a16="http://schemas.microsoft.com/office/drawing/2014/main" id="{850D9D17-3606-ABC0-7FC6-2F60BCC65463}"/>
              </a:ext>
            </a:extLst>
          </p:cNvPr>
          <p:cNvSpPr>
            <a:spLocks noChangeArrowheads="1" noChangeShapeType="1" noTextEdit="1"/>
          </p:cNvSpPr>
          <p:nvPr/>
        </p:nvSpPr>
        <p:spPr bwMode="auto">
          <a:xfrm>
            <a:off x="3995738" y="952500"/>
            <a:ext cx="4824412" cy="7937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  Las Sagradas Escrituras</a:t>
            </a:r>
          </a:p>
        </p:txBody>
      </p:sp>
      <p:grpSp>
        <p:nvGrpSpPr>
          <p:cNvPr id="146445" name="Group 13">
            <a:extLst>
              <a:ext uri="{FF2B5EF4-FFF2-40B4-BE49-F238E27FC236}">
                <a16:creationId xmlns:a16="http://schemas.microsoft.com/office/drawing/2014/main" id="{54881126-ACF6-C183-69DA-E341E8B384B0}"/>
              </a:ext>
            </a:extLst>
          </p:cNvPr>
          <p:cNvGrpSpPr>
            <a:grpSpLocks/>
          </p:cNvGrpSpPr>
          <p:nvPr/>
        </p:nvGrpSpPr>
        <p:grpSpPr bwMode="auto">
          <a:xfrm>
            <a:off x="395288" y="115888"/>
            <a:ext cx="4105275" cy="908050"/>
            <a:chOff x="249" y="255"/>
            <a:chExt cx="5398" cy="1814"/>
          </a:xfrm>
        </p:grpSpPr>
        <p:sp>
          <p:nvSpPr>
            <p:cNvPr id="146446" name="WordArt 14">
              <a:extLst>
                <a:ext uri="{FF2B5EF4-FFF2-40B4-BE49-F238E27FC236}">
                  <a16:creationId xmlns:a16="http://schemas.microsoft.com/office/drawing/2014/main" id="{F62A23E3-1B2B-1C35-9DEF-513BCE2B6282}"/>
                </a:ext>
              </a:extLst>
            </p:cNvPr>
            <p:cNvSpPr>
              <a:spLocks noChangeArrowheads="1" noChangeShapeType="1" noTextEdit="1"/>
            </p:cNvSpPr>
            <p:nvPr/>
          </p:nvSpPr>
          <p:spPr bwMode="auto">
            <a:xfrm>
              <a:off x="249" y="1046"/>
              <a:ext cx="317" cy="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1. </a:t>
              </a:r>
            </a:p>
          </p:txBody>
        </p:sp>
        <p:sp>
          <p:nvSpPr>
            <p:cNvPr id="146447" name="WordArt 15">
              <a:extLst>
                <a:ext uri="{FF2B5EF4-FFF2-40B4-BE49-F238E27FC236}">
                  <a16:creationId xmlns:a16="http://schemas.microsoft.com/office/drawing/2014/main" id="{C1802CD1-C40E-AEC1-919E-A3CE8352AC05}"/>
                </a:ext>
              </a:extLst>
            </p:cNvPr>
            <p:cNvSpPr>
              <a:spLocks noChangeArrowheads="1" noChangeShapeType="1" noTextEdit="1"/>
            </p:cNvSpPr>
            <p:nvPr/>
          </p:nvSpPr>
          <p:spPr bwMode="auto">
            <a:xfrm>
              <a:off x="703" y="255"/>
              <a:ext cx="771" cy="181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448" name="WordArt 16">
              <a:extLst>
                <a:ext uri="{FF2B5EF4-FFF2-40B4-BE49-F238E27FC236}">
                  <a16:creationId xmlns:a16="http://schemas.microsoft.com/office/drawing/2014/main" id="{496BD3C3-AB76-D65A-866F-F430BB8C11C2}"/>
                </a:ext>
              </a:extLst>
            </p:cNvPr>
            <p:cNvSpPr>
              <a:spLocks noChangeArrowheads="1" noChangeShapeType="1" noTextEdit="1"/>
            </p:cNvSpPr>
            <p:nvPr/>
          </p:nvSpPr>
          <p:spPr bwMode="auto">
            <a:xfrm>
              <a:off x="1246" y="1024"/>
              <a:ext cx="4401" cy="7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DIOS.</a:t>
              </a:r>
            </a:p>
          </p:txBody>
        </p:sp>
      </p:grpSp>
      <p:pic>
        <p:nvPicPr>
          <p:cNvPr id="146452" name="Picture 20">
            <a:extLst>
              <a:ext uri="{FF2B5EF4-FFF2-40B4-BE49-F238E27FC236}">
                <a16:creationId xmlns:a16="http://schemas.microsoft.com/office/drawing/2014/main" id="{D681888F-66CB-F410-769A-EFC1F7253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836613"/>
            <a:ext cx="4522788" cy="4970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Eco">
  <a:themeElements>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Ec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Doctrinas y 28 Creencias</Template>
  <TotalTime>4</TotalTime>
  <Words>2151</Words>
  <Application>Microsoft Office PowerPoint</Application>
  <PresentationFormat>Presentación en pantalla (4:3)</PresentationFormat>
  <Paragraphs>254</Paragraphs>
  <Slides>33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Times New Roman</vt:lpstr>
      <vt:lpstr>Wingdings</vt:lpstr>
      <vt:lpstr>Arial Rounded MT Bold</vt:lpstr>
      <vt:lpstr>Brush Script MT</vt:lpstr>
      <vt:lpstr>Monotype Corsiva</vt:lpstr>
      <vt:lpstr>Eco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Willinthon Sanchez Salvador</dc:creator>
  <cp:lastModifiedBy>Willinthon Sanchez Salvador</cp:lastModifiedBy>
  <cp:revision>2</cp:revision>
  <dcterms:created xsi:type="dcterms:W3CDTF">2024-02-06T16:10:51Z</dcterms:created>
  <dcterms:modified xsi:type="dcterms:W3CDTF">2024-02-06T16:15:47Z</dcterms:modified>
</cp:coreProperties>
</file>