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ED7AFB-58E7-44E6-B811-ADC8E561B5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A2D76D-2D3E-4588-9B85-66EC1826A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D6EAB3-AB94-48B5-ACCD-034D74733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C919F-C033-4724-8D9B-F5F16779676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28928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D4D222-23FD-436E-8481-BF3E31130A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C2BAC8-3F38-406C-9369-9728BE39A8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EB417B-1C37-4426-94C3-A4B08271E0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43E07-EBB5-4168-8F86-7EA7A165A95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69757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3E1156-83FE-4782-81ED-5A74965AE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3A5F4-F046-43DE-8880-EB5325849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2AFA23-AB5E-4614-BD33-1A2348FC41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F9F0A-2338-44DC-AB23-D3E4CE787B7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93041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11643C-F542-42F1-BD57-8525FEB33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C0BB15-CD10-427F-8341-DE0AA7A5DC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1FAB1E-B287-47E4-9547-9298956EF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031BE-7043-49B7-B324-AC8B8719247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27458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C14FD6-02A5-4E14-804E-DB9BF94E3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9F22E5-0A9C-4714-8E2A-71701E52B9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2B3D4C-E885-4E35-928B-E4D9466EC9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AB5D1-0695-4CE0-A6DE-1E60DE0D7AB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87184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5BB43-9D13-4809-AC09-55A87EDD5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62FF18-743D-4B05-BB6C-524D07BF69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76705-1990-45CE-8486-36A5E37F8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61C74-4F33-4F1D-9671-CBDFAE4A00F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15470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3616D4-6912-4BFF-8546-3EE671531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11D509-8D51-4898-A79F-D58C6B9123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9DA3CD-73C6-4F4B-8D78-77D32808FA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860A5-0AE5-4436-AD46-7B3D9FA9181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9800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852BD5-E793-4531-88AA-832211D7D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85B061-5402-4261-8A65-2639D260A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794350-2C7C-4239-810A-B645C321E8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5F30D-28F4-4359-9A12-ECD30A0B09E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53875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24164B-70D3-483D-B831-B3FF4FE7CD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A3EF10-F541-4C02-A4A1-5E90BD924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7E8068-C65B-4419-ACDD-0F7A4F523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A30D3-7ED0-4DBB-92C9-A2764710156A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00904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FA04B6-BB32-4E34-903D-2344298FC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7CDE2E-216C-4547-8816-A5193B1745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EDCCBB-0BE8-47D7-805E-39F207722F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D83ED-3982-4645-B3E4-8E2624EF211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03224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2E2C83-E7EE-4272-A969-C4E3F6AFA7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D09BFA-58F8-4C95-8A0C-A1D86F79C1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74EA3-E8E8-44D5-AADC-73609E25C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EDF9D-A95A-4915-BB1C-DFD0AE01B410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25408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ABBFE3-CF3E-4C47-AD81-29943C62B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5A2F5C-E1CB-4D21-9F07-F7ED3B480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2ABD55A-71A8-44FB-BFC3-D7925453B5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C12C9C-711C-45CE-B1B0-235CA649EA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9255CB1-964C-4459-B4CB-D39384A5CB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EB80EC7-6A8C-4AB7-A787-04144FB2EB97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Presentación en pantalla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14</cp:revision>
  <dcterms:created xsi:type="dcterms:W3CDTF">2007-02-07T18:25:36Z</dcterms:created>
  <dcterms:modified xsi:type="dcterms:W3CDTF">2020-12-28T21:43:20Z</dcterms:modified>
</cp:coreProperties>
</file>