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485E0-92CA-49BE-ACCC-336D0AABB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7534B-6A98-483A-9F88-E5CD0499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61E1C8-72FF-493B-A042-A2ABE2401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A7F6D-E3C7-4F53-8656-EEA1C94D434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3147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284E53-D357-4E6E-AFEA-13512E332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B4DA2-9C8C-4461-97DD-9F9F35497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B21B68-6A4D-4319-87A4-ED9F016F8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5F5A-0BC3-4E7D-901A-4C14CB0AA52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94085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4C0E3-F9E5-4D48-B0DA-A7B30F1E7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B97C0-C325-4181-B513-600283ACC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6BBD3-AF20-4404-B778-B39E458E4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FA0F-83B2-4970-8FDE-6810944A97D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84788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C9F6C-F1CC-4B2F-9A2B-78D491C47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4DA64-4B11-46FB-83EB-0F2949987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7F907-21D4-4D42-8E2F-930878478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756C-AD41-4C50-91FE-F733554C754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5545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AF45D-410F-4E3D-8499-75B36309E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9D2CB3-4D1A-4542-89EC-265109B0A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D6722A-3688-403B-AB39-C30BD2AC0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1048-7298-4C84-8519-1236AB38D87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0739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75719-069D-4114-82CA-71487314B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97BF2-95A3-47F3-9DB3-A0FDC3614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8A125E-3D5D-4C25-ADC5-0C04831E7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E8C7-53B0-4D77-98D8-64E500A14CD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6438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2E4C7F-7031-4FD0-B33F-AC48B141B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159785-C3A1-4330-9C73-FD5B71CB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1F7813-8D4E-48F2-ADCF-FE56F16BA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5150-5BCE-4575-B3E3-7B732D90F4C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132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DBA16C-96D2-4790-B611-1C0F7CFA0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C03E53-C9D0-4AED-851C-DA9165BE1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AE936C-99A1-4920-A21D-D13524427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54A8-2BE1-4880-8BFA-906308B5A08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5168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375B91-30EC-423B-95DB-E1E852EBE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F10C6E-D563-4C68-8349-FB4B13806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5AFD15-0FBE-4A9F-8259-146D1CCB1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8001-F3A3-45E3-B442-6668B2F49DF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1293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34E2A-7FEC-4083-BA0F-B410A6135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56BFA-87C7-4E2A-B7D2-CE2CEBD85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2C5F2-5ACA-416A-9BF5-5F3485F43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AB784-5130-479B-99C0-9885C482FF2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1663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55944-9DF3-47D2-929D-0183B95C4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02D1E-700D-4955-97B0-5F98AD944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F1040-BE96-4177-994D-E82D389A0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971C-A08F-43B3-A9D5-7D9FDFB2656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506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EC9FDB-0B66-48DF-8592-F19B24D57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E33DBC-0A67-4781-8A5F-492635204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6FFCA1-AFCF-46AC-AC13-86614F1901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E4C358-E678-4BE4-B4E3-9A29914DAF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C035E3-A04B-4078-8378-A5EE39362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96B34D3-82C3-4E73-AE23-80DD71C3555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Presentación en pantalla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2020-12-28T21:44:51Z</dcterms:modified>
</cp:coreProperties>
</file>