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16CA86-912F-45A9-874C-586EFDD721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5DD7B4-948F-40B4-9596-A439961D69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8D04A-58A5-407A-83B2-56C634402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3C1C-3994-4AF1-8E68-3496D3385D85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3833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B2586-7B56-43C7-8579-2F5D72246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B6B88-67D8-4F63-99E0-4EA3790E2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101AA8-7EFA-4B4B-8D49-5BB2FE463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D1356-381B-49C7-947C-F5C61D335C8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389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BCFD2E-D4C0-4685-BF5C-56023E0EB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328F73-023D-4945-9587-A3DB1614C8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9DB0B-077B-4856-BD9B-7F8317947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E6B1-28FF-44FA-AD60-797FE1DCC73F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0376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308FE7-A29D-4AC2-9008-7FF05C7DA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0B3437-8EB0-48CD-8C7B-3448D391C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A8EFB3-6BDC-498B-88AA-F0C883875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5561-E2A1-4909-B4C5-86B9EA9364D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329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AEBE66-9B59-4C02-8438-BC30E4B79F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AE527-7EA2-4E16-B8BF-C7BC6C5B7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3E7DAC-4B6A-4E92-AB87-A8E93FBA1C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DC1D-3CA2-4736-BD0D-1138E957958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96612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B461C-6192-4644-967E-9D37EC6C2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88942-E796-40BC-A7A6-11871E85D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740F8-D748-40BA-891D-8B8A09A9A6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7B0A6-CE03-4CD4-A09C-592622AD5AF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1706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0B0DDC-67FA-44C5-8617-EB47E2379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B6DED9-A367-439E-B7DA-9D20032C0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108220-C561-4067-8892-2329D41E6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51E74-C7DC-4D75-B34A-6ECE5036D41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9172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89B6B0-8CE8-415A-A3F0-E7157010C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BC06E8-0181-45FA-B1A5-9951CCE13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5C89E6-E04D-4F8B-9E83-74381970E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C8BF5-F1C8-48ED-9576-D3CB8E82E7A1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3275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95038F-5733-4314-9612-6204511C6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20DDC3-E3F5-4F33-AB6E-AB033F0CF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399E04-DB90-4490-9C73-00AC9C997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D0F8-DAA5-4BBD-B105-833E82021DF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70713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27B88-3179-446E-A2CB-EC2D52ACE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254969-4E05-480B-ABAF-AA97B136C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9CA32-1D9B-472B-8DEF-9FBD312F4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EC72-FC51-45F1-AEBF-DA925773DE2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125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6B429-DBB9-46D4-B33A-98C04B6A35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AC165-EE6D-48E1-B008-87BC9E056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CB756-4E35-4F50-AFB9-499523E66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C10EF-0210-4B6C-8318-C1F6F0341CB4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0514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23DF7C-DE7D-4E61-AD72-A674B33E3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585944-80A1-437D-AD9D-20BB61B82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49DBAD-165E-43B7-8586-95F5A20CD5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2346DAF-8CA7-4D61-8A23-70EA125920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DA48B9-DF9E-436A-AAFE-C55D7A7A1D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3CF2FD-835A-4DF7-AFA2-1AECD64FD8E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Presentación en pantalla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2020-12-28T21:45:10Z</dcterms:modified>
</cp:coreProperties>
</file>