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3" r:id="rId26"/>
    <p:sldId id="282" r:id="rId2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3E2F98-6AE3-4E60-BBEF-13A4922CF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25CEB8-B134-4995-B7AB-0241B2980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A15DFB-75E4-48CE-B537-7FB641350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706DF-7DB8-4173-807D-F7066CF78E9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74308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29213B-4A30-484D-A39B-F9371FCF3D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3C0642-BDD8-4025-AD52-CD4F1357A8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317040-B055-4FF1-BD6B-4E22FBF749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56978-D28D-4A4E-BC0D-45598230AEE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11860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8938E1-87A4-4C57-989C-1D77D7BF4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D48443-406A-4EAF-BD1D-24B2665B7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E6F0E-BA57-46B2-A872-C3F5DD0AE0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C9CAB-262F-468A-8B30-1B767BC3FA4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42663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4AE9A-556B-4484-883E-87CB2DAF48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B19732-B0BF-432F-9FBC-3F3250C2E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231FB5-7863-4F40-8AE7-583D20C0B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BEF67-42C2-4572-943B-FE288FCF5D9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89199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7800AB-B730-419E-BDAA-6D0CCA42A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5F5DE-CF08-47C3-A68F-7709597CA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20BE55-9FCA-454D-A1E9-74AFCB709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5A73C-58BE-486F-A1C6-6F239D2036E4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48952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F6933B-C3EE-4FCD-A6A9-C3779474D2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E44F8B-49BF-438D-AF74-636765494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93F8B-DA70-4CC7-9FDE-7597B6ACAB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192E5-F9CE-4D5C-BB5F-10D93F241D5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3055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1763F4-B647-414A-A750-4D22D5727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2C7275-8C44-4351-8ACD-A15E1361DB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574A3A8-BB9A-4F65-BE38-FB2799CF43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CAF2-6C37-4831-A93F-28F0AA876FE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54234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FEEE93-D7A8-4256-B3F5-99EE3CE83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EF3B67-6626-4DB3-BDE5-4452FAD465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D30CC5-011F-41BC-B40A-F0779C293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47D34-A708-410C-9049-A61237BF6E5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04948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2AB460-AC9B-4C1E-A54C-397C8468D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FCD14E-A3AC-4384-8F1D-0695DB8D35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BE9CF8-3BB7-4B91-AF36-104C3937D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103CA-28E4-4FF1-80E7-C402B3EEA019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18073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02B616-2AA8-4D01-B028-D403A8FE00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E356D-AB6D-4091-B658-B27AD71DF6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CDADF-9201-4E82-92AC-0BF33F9154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6AB76-1338-42B5-B06C-0B265CD49C2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576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602F1B-7CA4-4500-AA7C-104969CBF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53C286-24E3-4D81-A71C-1514C0A47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4917BD-F265-4BE1-B8B8-12AC3EC6FF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9D95D-950F-4D83-A966-66516892A1B0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78431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5FB2D0C-3EA0-4172-B828-7D42F4ED4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3F212C-3AA6-42B2-B927-0BEB038D1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5F0972-1FFA-4CD5-BC0A-9797E44236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8B706F-120C-4B4D-B59E-9879F349FE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7592B3-2130-47D0-B220-D469C72F42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F001658-1764-4B9E-9C65-245DEFC960A4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FE49523E-B3A3-494F-9157-F165DBB78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Presentación en pantalla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15</cp:revision>
  <dcterms:created xsi:type="dcterms:W3CDTF">2007-02-07T18:25:36Z</dcterms:created>
  <dcterms:modified xsi:type="dcterms:W3CDTF">2020-12-28T21:46:02Z</dcterms:modified>
</cp:coreProperties>
</file>