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2FB82-45B0-4797-9C4C-CD8C892D2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25C6E-E964-4E06-8485-91546703A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DEAF3F-D8E3-4A47-8264-6F1A4B660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B1F15-E58B-499F-B25C-31AC8B6A425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6041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CF226-28FB-4DB3-B00A-04A0513E1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355AFB-79E8-452D-BD87-D82B88C08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8D2EF-8D27-4F18-BD4C-F31613D0D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B3C46-2338-4D35-8877-DBEE635BDE2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33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312022-48FC-465E-B9F4-AFD0D095A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AF721-2509-425C-82EE-360AC596F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0F5773-A9EC-4962-9977-0C2512ED7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D50C-4C4E-4700-BCDF-CAB9D0D1032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49334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D67586-16CB-41E0-A3DA-F9CE8A406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A34D6F-5615-4CCD-8AA1-7D1D9550E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96A778-C783-494F-BCE6-AB87E0EFA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E6B4-4EBD-445D-80C9-34B945CF0E8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7664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0B2346-8301-4287-9056-9A2857610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0C3EFB-19D0-41D1-ADE8-2D735D5A7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FCD80E-A7F3-45DE-9BB3-EFD951292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B5FF-93B5-45CD-AFA9-1CFCE91F08C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54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CB663-4B0C-4BF5-99D7-161EA2EB1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77FBC-C5F9-45A1-B60F-C40750578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84910-4840-444B-AE27-C006D58D2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946A-22CF-417B-B16A-F8D079850B0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50331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B87D1D-D0BA-42EF-A664-7635E7D51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B1E2DA-BA2B-470E-87EA-E7766A6CB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9BDF77-56FA-4FF4-82B2-CE8C9B144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92BF-C3E8-4039-BE8F-8F43ED5AB10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08029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9ED531-E65D-4606-9B6A-4B0A1B707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6857DD-A16C-4493-BA49-5D85D669B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9C18B6-AEB5-4DDF-B37B-DC8BA4E2B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CDE0-B4EB-4AFC-B1AC-7A37D2F3F5F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61328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01EBE6-6FA8-46B4-A8B3-A2D5F67EB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E8A269-EFFD-42E7-8662-1819D205C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C4BB68-F14C-409B-8114-05AEA7C75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E27A0-9D96-4BFB-AA4A-7DFE6A92C48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0761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D2643-B746-45E0-A581-43CB81234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75814-3331-4EF1-987E-E19C8228B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CA61EA-6823-4C07-A7D1-37E441C04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76602-33A1-4F7F-B9E2-3AF1D01A7F7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6437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AD0DE-7241-40C0-B84C-647FACAC4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4CBCE-A9BA-47D1-AB92-241FD6E1B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A8DE-7A64-4E4B-8849-9A6D9E34D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CD5D8-A600-4D26-A3A0-4DB428B6862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97473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3A567F-E7F1-4E66-8A2D-DB965A70F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9D65C9-2A23-4A4B-8437-D237F0D8C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A989A8-3514-4724-96CC-2E517C8D63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E884D0-E469-4B59-8AD4-C5C5B94DBA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12964A-DCC2-45EF-AF7F-2101C00FC7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67C3223-3F99-4FED-9A06-D9DA1233537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408F3E1A-EA03-4A3F-8839-47022EDD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Presentación en pantalla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15</cp:revision>
  <dcterms:created xsi:type="dcterms:W3CDTF">2007-02-07T18:25:36Z</dcterms:created>
  <dcterms:modified xsi:type="dcterms:W3CDTF">2020-12-28T21:46:34Z</dcterms:modified>
</cp:coreProperties>
</file>