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81AF3A-72F4-4127-85A4-5415C1D9E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FC2D94-CDDA-483C-9413-077E9BE3C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490AC4-7A09-4082-A935-4C4CA6090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322BF-FD11-4870-9587-6FB48F53A5E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36587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4CAC38-355B-4981-A413-A80FBAB9F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3ABDF8-0C63-4707-A263-0E0E00A44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4F6C69-4B65-4A88-90B3-1FF91F900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A62F-7F81-4316-A774-6252C5405853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26843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79DBDE-621F-4C28-81E4-E5870C56B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4FCE40-80D6-4EE4-904F-2214A796B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E7BE89-B499-4E59-BDEA-6850CFFA25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E295-DE2F-4475-9F28-D464C13A18D3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24210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6336FF-AEF2-48A2-9C52-8C8D61039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F41C6E-A9AB-49D9-A9FA-F7DD6D362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252967-1506-4B0B-BF87-EE55059C3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65AC-4B51-4178-A8A5-98332F377C69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60050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128ED5-6598-454C-9278-CE83183D6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90EF4C-CDB9-4AAF-9934-FC0FF25E9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776BD2-BC2A-44D8-9B85-5D7D6F385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4B59A-3C1D-442F-991B-3F3C2909650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09402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84165-F455-4F38-82D8-41874F027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C76E08-3538-4976-BD2D-9979765C6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56CB9-78E7-4FF6-BCD7-1164C3C39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EF501-00F5-4B9B-AF46-083622E3554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01380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9119FE-3A51-4596-801B-1CA215C5D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F9B37BD-355A-44E7-9596-E2676AE02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DE5C43-4E03-4011-A15F-E3B8A441D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058E6-479E-4D68-88B8-B13F953C2262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38533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AFF005-E579-415E-8CEE-C06434643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98525B-F09A-431D-A69E-C4E15E2F2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EB01F7-4F71-4834-9CA6-94EFB1FD3A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D23F-87A4-4B68-9082-BD7520E3F194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6612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26C7C3-3ECE-4DA8-9346-AF6FA05DC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4E7823-45AC-4725-91E8-A9F62AE75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D78FB9-358A-43A5-B9ED-1C6DD4D96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A1B9D-0530-4EBE-A046-0961ADAD9584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56946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8BE968-6883-4DD7-BB06-1442A856A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61D78B-5788-46F6-805F-15EB260D6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2CC1B-0F70-4C2D-87F7-81D7FE491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C6A72-CC84-4189-8983-0EC4F783300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64252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2CC0C7-32C2-4395-93D2-B19A32C22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AA6C9A-1B3E-45E0-A996-6C2575577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D705D-115E-41B4-BE19-275A92DC1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C2E8-CB64-42F8-8CAE-277F868D0D8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92158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43012D-E30D-4F94-B0E1-92A567137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F8DED9-13E9-46A5-91A6-2C37737A3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1693D9-F3B0-4379-96CE-4C230F21F2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3FC8F8-3E9A-4833-A80E-AD6A22BB8F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000F72-31C0-4616-8C06-2276F5165D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A33FCC7-578F-4515-9BCC-D5C2BC0EA16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Presentación en pantalla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0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14</cp:revision>
  <dcterms:created xsi:type="dcterms:W3CDTF">2007-02-07T18:25:36Z</dcterms:created>
  <dcterms:modified xsi:type="dcterms:W3CDTF">2020-12-28T21:46:51Z</dcterms:modified>
</cp:coreProperties>
</file>