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07FF3B-44F9-4DAB-9CEC-9A8B64592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80C662-66C0-42D5-83AF-1969ED662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C3BB1-9B86-427D-B889-38A61B408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6CE0-7E50-4EE0-A0EC-B900A1E868E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2091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5A80C-6208-4569-9DF5-2525DD8D7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0C5483-F89F-448F-BA31-C14C6B8728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3196AD-D815-498A-81D3-29A583011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6550-5E3E-4903-A240-BEF907CB99A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67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CB3EA4-622D-4AFD-8D4D-E8AE8B923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9C32A0-0436-4A11-9B97-39C2F0A9B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DA075A-A789-477C-BA7C-6BDCBC9AA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19EC-6324-497C-A852-DB5F51CAA04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3510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63D8EE-A202-43E9-9F1D-FAE1FC392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BB29E-FD20-4165-A3A1-623B6718C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21C13A-A45C-4171-8DEA-202E33FD7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DAB7-77A4-41C6-92A6-6038CFB8BB7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65451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4B176D-2842-4534-ADFA-29F11AD9B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634AA5-F917-4A3F-AF2E-2E1AA1C0A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899699-1937-43DF-9A7E-85541C1D8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917D-586A-46D1-BD3A-2696F3F624F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312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B3E6F-F891-4A23-9430-E1B8154AD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23689-6080-4C75-A8BE-D6CDCCC47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BFC1B-B133-41BA-9F94-903B74A5F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F083-FA13-4BD6-8302-F643ED597E4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082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DBD644-4897-4274-A4B9-B75C804F1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9DE353-6A44-4DDB-AFBE-F0B226313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903E01-6350-4094-BE78-E27820D25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35C35-9735-4A07-A236-FC2DBCE2E07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0721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42F63A-59A0-45DA-AFA9-A69E1C8C8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4687EA-9812-464D-8A5F-1F34C4D7A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69DE15-469D-4C49-AB70-3A04F8AE5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836B-A327-4F0C-91E5-65DA441246E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439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0453EF-98D8-4C70-AE1D-1D98D913D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DA2C86-0B87-43C7-9CA3-C97C14166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89E173-F90C-42D0-9ECE-48077D4FC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D5F87-C6A4-470B-9AE5-0E06A6C7997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81592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4809D-3D34-47A1-A8F9-3BE9871FE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02B1-C5D6-45F7-9757-D79EF0163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2A3E6C-A8E5-4DC2-B709-42952A936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0FA9-43B0-4139-AA07-02BE9A4AF7C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3263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7CA39-C7CB-47DC-8C35-4C66D0E12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B547E-8064-4037-AA39-5376AC404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2D73B-318A-4047-B33C-FEB6B6F20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81AD-2EB0-4536-BBEF-679C438BEBD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6970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FDC68E-6E78-458B-82BA-B2F1A61C5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B44CF7-9341-4E18-AB19-4C7734BCA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16B6EF-7D0B-4A09-878D-6F40B969A1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73D153-5BDA-4540-88AD-77952F7A1A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7D5BED-5FA9-4610-ACBD-963C5DD436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618A715-9192-4C7E-8A2F-0CB93592724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Presentación en pantalla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2020-12-28T21:47:19Z</dcterms:modified>
</cp:coreProperties>
</file>