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88228-84BB-4F25-ADFB-45E1B47EB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11DAF-7DF3-47C6-935F-7CCC045F2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0D3D8-74D9-4249-8EA4-D21ECBACB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F951-5654-4CFF-82EA-1F7D4C9255A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3500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688DD-6903-45DE-A04D-9C147B6AA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05CD2-5DFD-4116-9577-D5B1D491A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5F06CD-40DF-40DA-B4BE-BD130C095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F647-1D23-4189-92DC-F6F78820B78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8656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92F76-FDBB-4A19-8D10-055BA17A4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D5919-A092-43A3-B974-C452BD930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827642-DF67-4687-BDDA-79B85AB69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A2D7-1D50-49EE-A649-FF0E86848CB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7499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166686-9455-4F55-9D42-23C5FC102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AEFC62-BF54-414B-BB14-C76CFE98C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50324E-F624-4BEC-99E1-B27A3DE6A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B4B4-7DD9-4D3A-BAA1-8F3EDB4B931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603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0E477D-17D5-4605-8CDF-BFDB627DD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284A1-5932-4F66-AA63-C03753F0C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149FC4-43C3-41FE-BE8C-117632FF8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53091-0BCC-425A-820B-53A19AB1FEF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5841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2372F-B21E-4847-9088-98F7642B3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B9DB6A-6132-4E52-A15E-200766FBA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CB484-EAE1-4845-9F28-2E79A802D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26F0-A330-463E-8D9E-47B6293E9CA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45241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B45F70-2F19-49F8-B423-E81BD1691B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E65443-88A8-4CC4-A71D-5EE395D59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F53D30-81CB-47B9-B4AD-E7797A241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6961-E220-4F55-BAFF-0BCAB8CE97A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23617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785085-C085-4DB1-B315-5D60DEF01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5BD6F0-9FD1-45B6-9AEA-24A8C8D32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094D9F-1D86-4312-9115-D44C6F904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92D1-E081-4F40-AD40-17D4C34E43A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92436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81BB5A-5415-4C1E-8E52-64C6FFA55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9346C7-DDF7-44D8-9253-E3CE7D4A1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29CEB2-EE3D-4A56-B892-5835C003D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D991-102E-47A1-90FE-B29ABB1D319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2251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E6E1C-D920-491F-A607-5D3D69A7D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5F8C1-9394-49C5-B292-68416F5D0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E0B774-F55A-4461-9442-4A29AB79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29B8-A7D1-4D92-A2FC-8237F039BC8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12864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155B8-E9E9-486E-B6E4-1E0DAE76D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AB5CE-BE12-40C5-8F69-71720A8A3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D4EF7-8ECA-42E9-BB37-ADA93CEB7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B00C-48E5-4DDD-A7D9-4D7A275403D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7239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17CB03-D582-440B-915E-9DBB14165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DF8ED4-7E98-4FE2-9995-C4128850E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17AEF0-D6B1-4154-8361-4AA02E628D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218E21-77F1-479F-9EAE-7C1C913B4F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1022D7-919A-4DDB-A5B7-DBF7F2B6E1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FF27C86-9B94-4995-AB41-AB370CD85A1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Presentación en pantalla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15</cp:revision>
  <dcterms:created xsi:type="dcterms:W3CDTF">2007-02-07T18:25:36Z</dcterms:created>
  <dcterms:modified xsi:type="dcterms:W3CDTF">2020-12-28T21:47:25Z</dcterms:modified>
</cp:coreProperties>
</file>