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6DADBB-A3E4-4D0B-8ECA-204D2F8A4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72B687-B955-4BB5-8306-65665D05D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0E32D8-C2ED-4ECF-BBD3-4020512D6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B7AB9-293E-461C-89D3-99DF17D2D90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55218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DFB08C-00A7-4C5F-936E-D4C3157B1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5379BD-23B8-4160-9BD4-8EF174206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3A36BC-DD5F-49A4-8451-7F699CDDB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9CE5-78C0-4346-930C-392A96FA44E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918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0AFA8C-E884-44EB-838D-97F9DB435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7C8D86-46D4-429B-8E5A-655865C8A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EA1DF-8A89-495E-B170-9812F5D46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42E5-91F9-409C-B718-297E061F49B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92320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DC3D46-6362-4164-9E66-5C0D89CBD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298F79-3170-462E-A23B-587D4A990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34557E-F4D5-4057-9306-2CAA3D171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2565B-7F02-4138-8AD1-76EA10342AC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63231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D99E9E-BF3E-45D3-808D-A87E9BA7D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20D172-18F9-4F6F-81E4-6792CC389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23DA3E-D90D-48DD-99C3-654472E6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FAE4-2B93-45A7-9DBE-CF571EA21CB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2084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9C389-9938-44E4-9258-24B1C4BAB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8AB4A-3CE3-4FC4-83B9-8BFDED483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E1353B-63F5-42E4-B24B-BF6CF04E8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D594-D9AB-490E-BD91-304589773E4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18520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0215B6-9840-4984-9042-327B59502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0E3054-A528-460A-A1B6-D658054E4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43CC84-E7FD-489B-88A9-85EAB2E97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714E1-8011-459E-8C86-79A06A4601A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6344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0E6615-DFA2-413A-B823-94C437AA4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41D965-AD4F-44B9-93D1-54739799B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D024B3-5FDA-4F1F-BAF4-85BB3F3BF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9A33-5A35-4B17-9A10-8A4F6C79C77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03825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0EC342-2B9C-4ECB-B098-58D22225B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55A9A5-2237-4045-AEDB-0B0A90F74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4F3AD0-2CD9-4BF3-AAFE-616FF514C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30A9-E535-40CC-99E3-B01F87A1F5F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11089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D0E06-F50C-43CA-9F38-A3EAC6E12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1DCFC-D738-4991-A944-603C56BFDE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DD4E3-2204-4AB8-BEDB-9B2E591D1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409C0-5639-4D6A-8AFD-82F9999734F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2143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4A242-12E5-425E-A565-C2F35B7DE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3B24F-A826-4F84-9CA3-02E251354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617B1-D743-4E3F-A240-3422D581A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8166-F08D-445B-9011-EFDECFCFCE3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17405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72CF8F-138A-4FCC-88D0-6D0089FC7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4637DC-3648-493B-A806-58BAC9325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FD7169-EC9A-42B5-8D81-244D0683FF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A7045E-370D-4566-8316-24DEF54EF9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E68B12-99B6-425D-B003-AEA38E9B00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3759A19-0D04-4C38-9A1B-8B0697DC53C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Presentación en pantalla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2020-12-28T21:47:38Z</dcterms:modified>
</cp:coreProperties>
</file>