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9F08B4-07D1-4403-A130-DEC04EFAC0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1808D3-3D2E-4A32-9B1F-A8CFE875B9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20B0AB-CEFE-46ED-BAC6-66E102D189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FB983-7F4C-41A0-BE53-D008D0C443AC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00545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277FB6-DE69-4834-8BD6-D539881762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F5386E-5A0A-414E-97F5-A1985F14FE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D5BE1F-90D0-4CF0-BEE6-C3B9397880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1DBA3-9008-470E-9FDF-1CE0A9CC83A8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422782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93FAAF-B256-4038-AFAF-6A3438D88C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A65A83-CB7B-482C-AD49-16CC91DF63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F3F7DE-3813-4FAE-B4A4-E10FE289F7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7D456-F402-4299-88B4-D2ED0F73020A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27854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6AFA60-2117-47DE-B64E-39ADD386DE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AC6F12-0FDA-4EED-978B-0B7064F74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F5E00F-DCFD-497F-B62E-3E9B3FA6C6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EA415-F4EA-4F8F-A09B-D80EE800918C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65884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B6664F-1C2B-4D9C-BDA4-385866870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350D88-D5D9-4E82-BF80-A22FE2351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BA215B-F41C-43A1-9585-418C99CF16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1B05-6CBE-435E-8D74-A4EE71A171A9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4158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81D18-24A0-4141-82B5-9B5FDA5978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972C6B-6CE5-49E0-A917-3F66975354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853B5D-1011-4788-AA00-39AC7974D5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08BE9-782E-472E-94F5-084400EBAD9D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235321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FA13F88-6ABA-432B-8A56-F0E31E223D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6A9F6AF-4434-4B5C-82A2-55AECD99B1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4429D91-7084-4B0C-8DEC-981106AB2F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EA17A-9C0E-48C1-9933-7E45A155C0F9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344128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65B8179-EE0B-4710-9092-5347E9112F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73FB12A-1FBD-4488-BCF2-C6892EEA8D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73C9F1-A59F-42B1-8A5D-8AAA7E40D8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20CBE-6E79-4B9D-BBE0-C67AD0AF700B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4177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4A0402F-9E7A-4644-8A8D-8DDA05EBF5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3CC1127-E2F4-4DCC-904D-05850D33EA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3D9AF17-7445-4189-943C-BDDCE378FE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25DF6-1FA2-4502-BE79-BE5E8AEFEA30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182019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6D0E5F-01BA-4FAD-8B93-6208D2B67E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7BE605-1075-4FA7-B524-C69BB2C2C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0E1755-FF64-4244-A9E4-7B539301DA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3E74C-90E8-431D-9579-F080A370DADE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63588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CC8B7B-C010-48E5-A1D1-CA62CB07AB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AABDD1-1ECE-4B2B-A524-D48FC12C43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FEB072-10DB-4616-94B5-C3E2634D47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6E090-B8D7-4901-970F-7DA999F43BEC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  <p:extLst>
      <p:ext uri="{BB962C8B-B14F-4D97-AF65-F5344CB8AC3E}">
        <p14:creationId xmlns:p14="http://schemas.microsoft.com/office/powerpoint/2010/main" val="413728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541D536-148E-44AC-A7FD-8AF9CA48DE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3F70C84-4750-427B-8712-519FC3461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s-CO"/>
              <a:t>Clique para editar os estilos do texto mestre</a:t>
            </a:r>
          </a:p>
          <a:p>
            <a:pPr lvl="1"/>
            <a:r>
              <a:rPr lang="pt-BR" altLang="es-CO"/>
              <a:t>Segundo nível</a:t>
            </a:r>
          </a:p>
          <a:p>
            <a:pPr lvl="2"/>
            <a:r>
              <a:rPr lang="pt-BR" altLang="es-CO"/>
              <a:t>Terceiro nível</a:t>
            </a:r>
          </a:p>
          <a:p>
            <a:pPr lvl="3"/>
            <a:r>
              <a:rPr lang="pt-BR" altLang="es-CO"/>
              <a:t>Quarto nível</a:t>
            </a:r>
          </a:p>
          <a:p>
            <a:pPr lvl="4"/>
            <a:r>
              <a:rPr lang="pt-BR" altLang="es-CO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2B2E55E-705E-4AD7-B2F6-C9BF10A35F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749FA39-24F5-409B-BCFA-DAFF044744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 altLang="es-C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267F572-5A0E-4BAA-882F-AD718820D9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10936E6-B6F2-4C2F-84EC-B069AB15A1C2}" type="slidenum">
              <a:rPr lang="pt-BR" altLang="es-CO"/>
              <a:pPr>
                <a:defRPr/>
              </a:pPr>
              <a:t>‹Nº›</a:t>
            </a:fld>
            <a:endParaRPr lang="pt-BR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Presentación en pantalla (4:3)</PresentationFormat>
  <Paragraphs>0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4" baseType="lpstr">
      <vt:lpstr>Arial</vt:lpstr>
      <vt:lpstr>Calibri</vt:lpstr>
      <vt:lpstr>Design padrão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 Publicadora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 Dias Guarda</dc:creator>
  <cp:lastModifiedBy>Diego Andres</cp:lastModifiedBy>
  <cp:revision>14</cp:revision>
  <dcterms:created xsi:type="dcterms:W3CDTF">2007-02-07T18:25:36Z</dcterms:created>
  <dcterms:modified xsi:type="dcterms:W3CDTF">2020-12-28T21:47:50Z</dcterms:modified>
</cp:coreProperties>
</file>