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D298AF-774D-4FDA-A37F-209DE4FD6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9F3DC-E956-4898-9D4D-24E334C1A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B77402-DCFE-4E12-8194-4DE1A7857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DD4E-7D71-4F5D-818E-4B9ADD67F9A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1509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29A7C6-1AE6-4DCC-A004-6FF634120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C149C5-7762-489B-A85D-AE65E6C86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D4928-5F97-4A73-8AEC-70540B8F9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8860-7A14-43B1-B783-A9BC1C704A4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87337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C9D21C-50DF-43A6-BD36-7169D4A0D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6B95D9-738F-4986-92FD-3B61115E9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5FE38-D72A-4633-A1D7-142772C5AE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ADDDD-7BF7-4CF7-9961-CCA661D99A4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72978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7BB645-ED64-4EA1-B879-7C1D52C5D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737160-D7EF-4E48-B268-91502E4D1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E00B2D-BEEF-4E34-9E19-5A9A91E36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F747-FA60-4B62-B65A-951A0F4856D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345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EA6FDF-CDAD-4741-9B89-1B6932ECD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6AD4F8-ECFB-4D7D-9F90-06B5B135D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A945C-5C8A-4E8B-A32F-0D53BA456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987A1-1EC2-4B80-A253-0F004361E026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0128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C97DE-E0D1-4F18-8B77-1BE5A05EC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10D1D-1D4B-44E1-AE90-7651DAF09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98FEA-4195-4825-8385-E88EDAF02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8ABE1-D959-4F43-A1B7-A65E22FC183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99039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125E6B-FE61-4397-9754-3DC868096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9F8301-80EE-4C6D-A4A4-1737EBC7F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61E820-B11A-4C74-8392-678AD02D0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B536-2DB4-464E-A5FD-DFF1CFB752A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51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D5ED3A-BA05-4306-8885-3FC71F51D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FE0A1-75FD-4584-ABC7-3A21BB029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C6477B-05E6-4BD0-B31D-F7ABBED11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302A-A8E7-4F2E-BF28-5339B2131CA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45456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7F221A-A067-4F32-8CDF-1ADF09DF5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AF73713-9611-49E3-8AAE-661375E684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A905FD-FD73-47E5-993D-0038AB025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8990-38FA-4547-8E90-D93AA6DF0E8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55968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A51CF7-4636-442A-8979-A903B537A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FE68B1-5F3F-4E1D-B3FE-AC8F21DA0B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01902-21A8-4FD5-926E-54B3D51E1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68CD6-0158-485B-9D15-7C70050CEB8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56074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87E004-3F45-4915-A711-E642F3A15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1CBF56-220B-49B3-8D1E-8D84776C7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EFC1E-B15E-4B71-857C-248011776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86AE-349B-49E0-AD8D-D29975721747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6426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94B9CFE-2CFC-4AA1-A994-B668183A5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2572FB-6510-4EF7-A52B-C32D620DF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DD85385-B2AC-42FE-BFE9-E21284A0FE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78336E-A416-4A68-ACF0-50CE791F37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00ABF69-E36B-4619-823C-6D24729782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24AA9E-9576-4BE5-84C9-8299DE99F39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Presentación en pantalla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2020-12-28T21:42:51Z</dcterms:modified>
</cp:coreProperties>
</file>