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69F24-8BF7-4265-B203-67A8B93B2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B2BAEB-4411-4984-9312-4DF9BC18C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B5954A-CC20-429A-BAB8-51DD596BC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E86B4-604C-4A1F-89F5-C52C26C6932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7841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76F7CF-2115-4470-A5DC-33482853F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95A0AA-9BBE-4A12-98CE-B3D2D8C27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BA237-F67C-4745-9CFF-8DBB9E243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F5AB-61DB-43CC-B4D8-3B1CAB98E44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90846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FA555F-090A-45AC-9048-E38D1A20D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5F7FA-5407-46F0-8B2E-18E692A10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171AF2-9559-412A-9DA3-65F01DCAC5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A5BC-979E-4564-B24F-E0D394A50DF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89094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507CF9-502E-4F77-B4FE-B3C411496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2BF97-0E7E-462D-A0F6-031946EB1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8D3885-4B1C-4212-8E4D-751F2B754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81F3-1080-493A-84FC-89FB2A48E92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80760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C18280-9C3F-400A-8177-1E1B791C7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83D3C-AB5D-44D9-ABC1-32B569610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1A2131-8C6E-480C-BE8B-76519B743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5E31E-F03C-4E07-A909-B7DB3118046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9487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5C49B-4537-45DB-980F-5BDA471CE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1C648-BFA1-4910-8F6E-B89AA6C7B1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58ACD-14E1-493F-A703-AC0F5B107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70A1-9FDF-4F91-A9DB-E07793D813A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61089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5DB383-0D7B-4AF6-9CAC-8715BF031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860BD9-1A62-4D1B-8D16-BDA7EA462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B9B2D9-0B5A-403C-8DDA-22E40E8F5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A6A4-855D-41DB-B13B-7B05E5810D1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93304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27116C-C90A-43DC-87F9-E1938022E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0EAA46-B103-4B90-A13C-E083F5586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75E345-BB87-42B4-8F0C-0495936BA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5AC7-C635-4CE1-8113-C1064AFF96E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79514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96F813-D5B3-4B11-9F32-60B001A7C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E5DBBD-1F30-4AD8-AD58-6480EA131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41BAEB-DA52-4E04-865E-637510D37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5F31-C29D-4AC5-9553-C802703EC27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3643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26E8C-E0B0-4DCB-9367-1A1BE658E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E42F7-6F16-468A-BAA8-89F4C04A9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058FD-317A-4F39-B8B5-3E0B20179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69A4-424F-4018-BC95-85926F28B80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34657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FEF9F-F3EB-477B-939F-99BF03B73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0B653D-2D14-4B7D-B0DE-A972F26DB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B8510-A687-46A3-8146-86E88FB5F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B7EC-D1FF-4746-B66E-2511AA6EB6B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84985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2C6CCA-05E5-470D-A271-614F559ED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C9A9D0-952D-4C4D-8697-BFBC3DF92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B3CAC7-E101-44DC-926E-11FA86D6C9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7D78CE-8382-47B5-B513-1BE9C4E723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C2C07F-2E2C-4B52-B181-D74A11CDC6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D3BFCE9-F777-41A5-85AF-F8BC421E04E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Presentación en pantalla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2020-12-28T21:43:08Z</dcterms:modified>
</cp:coreProperties>
</file>