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0" r:id="rId23"/>
    <p:sldId id="278" r:id="rId24"/>
    <p:sldId id="279" r:id="rId25"/>
    <p:sldId id="291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932804-A961-43C6-88F2-EDEF011C7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CD326A-DB71-484F-B033-4BF5B15A8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16E582-581D-45B2-A218-4C42120B8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9282-3E5C-4C4A-A2FB-2CE72901926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5750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579243-F587-45EE-9916-C01B67ADF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1FC80-7457-458E-AB0E-AD6562AD9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BABDE-CF8D-45DB-80E2-9CEEDF328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8B775-4D8C-4043-8C40-02A07DFA7D6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6963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807A8A-B335-4760-9E6B-999888CE7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8A5AC4-9143-4B0E-8223-71392A6A8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30F3C-9C4A-4E01-9147-CD41865F9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A571-0D69-4267-A96C-FCD9C8E9B55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11809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BB44C8-BE18-4F87-AFA4-00321B454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E0F9DA-1024-4CDA-A2F9-94D1518B0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05B9C5-A690-4054-A6CF-0F2942EB0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F595-57A5-4AB9-92FC-1DB5CDD45F6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9338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61686C-BBCC-45EB-B89E-5849B356B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7D43E3-50C7-4FE7-A9A2-7A60D1734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BBA10-CBD2-48A2-AFEA-C39EDDF17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0469-A963-4EA4-BCA4-2C617BABE0B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80121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686BAD-8D1E-422D-A7DA-F4F98957C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5820C-6432-4625-836A-DD3389BC1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BAF80-8EB7-4A99-8772-4A2A0E8D7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3B0E-36DF-45FE-956C-1F088236E63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4805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AA71AF-C3F7-4280-8AEB-8CE68C38E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D3FEDC-8DEE-4277-BFA3-C562CB9544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6FDCCA-D90D-4C0F-ABF2-80C13AD2F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FDFF-DA12-4D5F-AE87-09AEDA662C0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7830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29DD25-C567-4BB1-B3D6-1C9428027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720EAF-AB5E-4495-ABCB-55EAEC7380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B174A2-4C19-4626-B1F1-7674A0D2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4FE6-55D9-4FB9-B0E5-C3EADF38A43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6854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70A78-0352-4D86-8567-6700A77B7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B15C51-0B4E-4913-AF45-B58BE9B75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81293E-3F77-43BB-A8EA-AF4E32C1E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B9C2-A487-4F2A-8F60-3DED152939E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43688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2DD51-1604-4985-B40C-5706ACD8A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B046D-FBD7-4ADA-A7E0-CDF97D013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4298C-1583-48FF-857D-C07D7FC28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23F0-BC74-49EE-BAAA-A10B34F12DC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44165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AD086-C904-4B02-BD6A-A9DB32AB5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207386-6E66-4755-914D-6BE9DCA50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73192-CDF0-41D0-8E2E-921C3A0E4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E750-7341-472A-BE42-735FFF0109D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18760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FE5593-E199-482F-BBBE-43F995433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AFAB43-3303-49E6-9F01-752E828E0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FE3461-38C6-4D3C-8CAF-927129E575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35723B-0306-4B9B-845E-6A9E983F22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DCEC52-BAF4-4123-9AC5-F170BFD8CA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CE0A4FE-2456-41FC-AA0D-59A7105E8B5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46221B51-CF5E-40B9-ADA4-A2E58CDE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95B04E62-E420-4849-9F03-19624323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292983AF-88F3-4D12-802A-586633D01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Presentación en pantalla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15</cp:revision>
  <dcterms:created xsi:type="dcterms:W3CDTF">2007-02-07T18:25:36Z</dcterms:created>
  <dcterms:modified xsi:type="dcterms:W3CDTF">2020-12-28T21:37:43Z</dcterms:modified>
</cp:coreProperties>
</file>